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FF9900"/>
    <a:srgbClr val="008FFA"/>
    <a:srgbClr val="1D4971"/>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70" autoAdjust="0"/>
    <p:restoredTop sz="47109" autoAdjust="0"/>
  </p:normalViewPr>
  <p:slideViewPr>
    <p:cSldViewPr snapToGrid="0">
      <p:cViewPr varScale="1">
        <p:scale>
          <a:sx n="49" d="100"/>
          <a:sy n="49" d="100"/>
        </p:scale>
        <p:origin x="102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4CD376E4-EE3B-4964-980D-58E78707B9AE}"/>
    <pc:docChg chg="custSel modSld">
      <pc:chgData name="marcia scheideman" userId="6f481a02e59eaa42" providerId="LiveId" clId="{4CD376E4-EE3B-4964-980D-58E78707B9AE}" dt="2021-03-22T00:11:42.250" v="82" actId="20577"/>
      <pc:docMkLst>
        <pc:docMk/>
      </pc:docMkLst>
      <pc:sldChg chg="modNotes">
        <pc:chgData name="marcia scheideman" userId="6f481a02e59eaa42" providerId="LiveId" clId="{4CD376E4-EE3B-4964-980D-58E78707B9AE}" dt="2021-03-22T00:08:46.008" v="32" actId="20577"/>
        <pc:sldMkLst>
          <pc:docMk/>
          <pc:sldMk cId="4148898575" sldId="262"/>
        </pc:sldMkLst>
      </pc:sldChg>
      <pc:sldChg chg="modNotes">
        <pc:chgData name="marcia scheideman" userId="6f481a02e59eaa42" providerId="LiveId" clId="{4CD376E4-EE3B-4964-980D-58E78707B9AE}" dt="2021-03-22T00:08:57.357" v="48" actId="20577"/>
        <pc:sldMkLst>
          <pc:docMk/>
          <pc:sldMk cId="2053498199" sldId="263"/>
        </pc:sldMkLst>
      </pc:sldChg>
      <pc:sldChg chg="modNotes">
        <pc:chgData name="marcia scheideman" userId="6f481a02e59eaa42" providerId="LiveId" clId="{4CD376E4-EE3B-4964-980D-58E78707B9AE}" dt="2021-03-22T00:11:42.250" v="82" actId="20577"/>
        <pc:sldMkLst>
          <pc:docMk/>
          <pc:sldMk cId="2916237249" sldId="264"/>
        </pc:sldMkLst>
      </pc:sldChg>
    </pc:docChg>
  </pc:docChgLst>
  <pc:docChgLst>
    <pc:chgData name="marcia scheideman" userId="6f481a02e59eaa42" providerId="LiveId" clId="{1166A75B-4474-43A3-B997-9AACA211C981}"/>
    <pc:docChg chg="custSel delSld modSld">
      <pc:chgData name="marcia scheideman" userId="6f481a02e59eaa42" providerId="LiveId" clId="{1166A75B-4474-43A3-B997-9AACA211C981}" dt="2021-01-27T19:04:43.997" v="7" actId="47"/>
      <pc:docMkLst>
        <pc:docMk/>
      </pc:docMkLst>
      <pc:sldChg chg="delSp modSp mod">
        <pc:chgData name="marcia scheideman" userId="6f481a02e59eaa42" providerId="LiveId" clId="{1166A75B-4474-43A3-B997-9AACA211C981}" dt="2021-01-27T19:01:34.922" v="6" actId="1076"/>
        <pc:sldMkLst>
          <pc:docMk/>
          <pc:sldMk cId="4256705590" sldId="257"/>
        </pc:sldMkLst>
        <pc:spChg chg="mod">
          <ac:chgData name="marcia scheideman" userId="6f481a02e59eaa42" providerId="LiveId" clId="{1166A75B-4474-43A3-B997-9AACA211C981}" dt="2021-01-27T19:01:34.922" v="6" actId="1076"/>
          <ac:spMkLst>
            <pc:docMk/>
            <pc:sldMk cId="4256705590" sldId="257"/>
            <ac:spMk id="2" creationId="{1A916813-6FD1-4C51-8619-538F9FF71A1A}"/>
          </ac:spMkLst>
        </pc:spChg>
        <pc:graphicFrameChg chg="mod">
          <ac:chgData name="marcia scheideman" userId="6f481a02e59eaa42" providerId="LiveId" clId="{1166A75B-4474-43A3-B997-9AACA211C981}" dt="2021-01-27T19:00:48.403" v="2" actId="14100"/>
          <ac:graphicFrameMkLst>
            <pc:docMk/>
            <pc:sldMk cId="4256705590" sldId="257"/>
            <ac:graphicFrameMk id="5" creationId="{F4581389-604F-47B6-98AE-00D043EB3688}"/>
          </ac:graphicFrameMkLst>
        </pc:graphicFrameChg>
        <pc:picChg chg="del">
          <ac:chgData name="marcia scheideman" userId="6f481a02e59eaa42" providerId="LiveId" clId="{1166A75B-4474-43A3-B997-9AACA211C981}" dt="2021-01-27T19:00:30.333" v="0" actId="478"/>
          <ac:picMkLst>
            <pc:docMk/>
            <pc:sldMk cId="4256705590" sldId="257"/>
            <ac:picMk id="3" creationId="{5DE27790-9418-4A3D-A2F1-9B6BE78E0003}"/>
          </ac:picMkLst>
        </pc:picChg>
      </pc:sldChg>
      <pc:sldChg chg="del">
        <pc:chgData name="marcia scheideman" userId="6f481a02e59eaa42" providerId="LiveId" clId="{1166A75B-4474-43A3-B997-9AACA211C981}" dt="2021-01-27T19:04:43.997" v="7" actId="47"/>
        <pc:sldMkLst>
          <pc:docMk/>
          <pc:sldMk cId="4104223661" sldId="259"/>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2400" b="1" dirty="0"/>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2000" b="1" dirty="0"/>
            <a:t>Discuss ways in which Rotarians can lead service work in local clubs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2400" b="1" dirty="0"/>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2000" b="1" dirty="0"/>
            <a:t>Develop a plan for a club service project.</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2400" b="1" dirty="0"/>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2000" b="1" dirty="0"/>
            <a:t>Recognize the Value of Service as a part of the Rotary Mission</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2400" b="1" dirty="0"/>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2000" b="1" dirty="0"/>
            <a:t>Reflect on How this Understanding Encourages Sustainability in Service to the Community and the World</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18159-8DD0-467F-951B-1F5D95FD73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9A47109-495B-46E0-ABC0-556223C14CBD}">
      <dgm:prSet/>
      <dgm:spPr/>
      <dgm:t>
        <a:bodyPr/>
        <a:lstStyle/>
        <a:p>
          <a:r>
            <a:rPr lang="en-US"/>
            <a:t>Need?</a:t>
          </a:r>
        </a:p>
      </dgm:t>
    </dgm:pt>
    <dgm:pt modelId="{1BE792A0-8814-4038-A5C1-75D6E5188C8F}" type="parTrans" cxnId="{7C241D6B-C227-4DCA-BBAB-AA70E076C8D2}">
      <dgm:prSet/>
      <dgm:spPr/>
      <dgm:t>
        <a:bodyPr/>
        <a:lstStyle/>
        <a:p>
          <a:endParaRPr lang="en-US"/>
        </a:p>
      </dgm:t>
    </dgm:pt>
    <dgm:pt modelId="{822DB9A2-643D-4A94-88B3-46F41BA52252}" type="sibTrans" cxnId="{7C241D6B-C227-4DCA-BBAB-AA70E076C8D2}">
      <dgm:prSet/>
      <dgm:spPr/>
      <dgm:t>
        <a:bodyPr/>
        <a:lstStyle/>
        <a:p>
          <a:endParaRPr lang="en-US"/>
        </a:p>
      </dgm:t>
    </dgm:pt>
    <dgm:pt modelId="{4D8AFA14-DA3B-425F-9F82-9B32776CC5C5}">
      <dgm:prSet/>
      <dgm:spPr/>
      <dgm:t>
        <a:bodyPr/>
        <a:lstStyle/>
        <a:p>
          <a:r>
            <a:rPr lang="en-US"/>
            <a:t>Realities? Practicality? Feasibility?</a:t>
          </a:r>
        </a:p>
      </dgm:t>
    </dgm:pt>
    <dgm:pt modelId="{DB4C3A71-6A70-457E-BABC-7E2A342F18CE}" type="parTrans" cxnId="{E41AA61A-B239-4FCE-9AB3-5ECC170ABD35}">
      <dgm:prSet/>
      <dgm:spPr/>
      <dgm:t>
        <a:bodyPr/>
        <a:lstStyle/>
        <a:p>
          <a:endParaRPr lang="en-US"/>
        </a:p>
      </dgm:t>
    </dgm:pt>
    <dgm:pt modelId="{9D7024C6-004B-40F5-85DC-96F560FED250}" type="sibTrans" cxnId="{E41AA61A-B239-4FCE-9AB3-5ECC170ABD35}">
      <dgm:prSet/>
      <dgm:spPr/>
      <dgm:t>
        <a:bodyPr/>
        <a:lstStyle/>
        <a:p>
          <a:endParaRPr lang="en-US"/>
        </a:p>
      </dgm:t>
    </dgm:pt>
    <dgm:pt modelId="{B43A9BBE-F0D4-44B7-B1D7-C65E0C5C5220}">
      <dgm:prSet/>
      <dgm:spPr/>
      <dgm:t>
        <a:bodyPr/>
        <a:lstStyle/>
        <a:p>
          <a:r>
            <a:rPr lang="en-US"/>
            <a:t>Money, Time, Resources – human, talent, volunteer?</a:t>
          </a:r>
        </a:p>
      </dgm:t>
    </dgm:pt>
    <dgm:pt modelId="{36703C0E-EA88-47D2-8A58-DAA5382B9609}" type="parTrans" cxnId="{1738FF8C-CFAA-40AC-AEEF-6FD419162117}">
      <dgm:prSet/>
      <dgm:spPr/>
      <dgm:t>
        <a:bodyPr/>
        <a:lstStyle/>
        <a:p>
          <a:endParaRPr lang="en-US"/>
        </a:p>
      </dgm:t>
    </dgm:pt>
    <dgm:pt modelId="{03083FEF-CCEF-4FC2-BCE0-E41051F4978A}" type="sibTrans" cxnId="{1738FF8C-CFAA-40AC-AEEF-6FD419162117}">
      <dgm:prSet/>
      <dgm:spPr/>
      <dgm:t>
        <a:bodyPr/>
        <a:lstStyle/>
        <a:p>
          <a:endParaRPr lang="en-US"/>
        </a:p>
      </dgm:t>
    </dgm:pt>
    <dgm:pt modelId="{9E04E4DC-16B6-480E-92BF-4E82E91F9E84}">
      <dgm:prSet/>
      <dgm:spPr/>
      <dgm:t>
        <a:bodyPr/>
        <a:lstStyle/>
        <a:p>
          <a:r>
            <a:rPr lang="en-US"/>
            <a:t>Club and Community Buy-in?</a:t>
          </a:r>
        </a:p>
      </dgm:t>
    </dgm:pt>
    <dgm:pt modelId="{CE7B42C2-25DA-49F9-939D-7F5977D966AB}" type="parTrans" cxnId="{057435CE-57CB-459A-B148-DF64FCC989B4}">
      <dgm:prSet/>
      <dgm:spPr/>
      <dgm:t>
        <a:bodyPr/>
        <a:lstStyle/>
        <a:p>
          <a:endParaRPr lang="en-US"/>
        </a:p>
      </dgm:t>
    </dgm:pt>
    <dgm:pt modelId="{BC45BD13-53E2-4358-A0C0-5739D0E8774C}" type="sibTrans" cxnId="{057435CE-57CB-459A-B148-DF64FCC989B4}">
      <dgm:prSet/>
      <dgm:spPr/>
      <dgm:t>
        <a:bodyPr/>
        <a:lstStyle/>
        <a:p>
          <a:endParaRPr lang="en-US"/>
        </a:p>
      </dgm:t>
    </dgm:pt>
    <dgm:pt modelId="{F3FCDA15-D2A8-4430-85F3-2BE5801E2F29}">
      <dgm:prSet/>
      <dgm:spPr/>
      <dgm:t>
        <a:bodyPr/>
        <a:lstStyle/>
        <a:p>
          <a:r>
            <a:rPr lang="en-US"/>
            <a:t>Fit with club identity, mission, other projects?</a:t>
          </a:r>
        </a:p>
      </dgm:t>
    </dgm:pt>
    <dgm:pt modelId="{952EBD62-650A-465C-BED7-A3B86C605E3A}" type="parTrans" cxnId="{944E2CDC-B68D-44EA-8AFC-5A52B70BA67E}">
      <dgm:prSet/>
      <dgm:spPr/>
      <dgm:t>
        <a:bodyPr/>
        <a:lstStyle/>
        <a:p>
          <a:endParaRPr lang="en-US"/>
        </a:p>
      </dgm:t>
    </dgm:pt>
    <dgm:pt modelId="{A683798E-6478-4D53-89E2-DE0AC8F05A90}" type="sibTrans" cxnId="{944E2CDC-B68D-44EA-8AFC-5A52B70BA67E}">
      <dgm:prSet/>
      <dgm:spPr/>
      <dgm:t>
        <a:bodyPr/>
        <a:lstStyle/>
        <a:p>
          <a:endParaRPr lang="en-US"/>
        </a:p>
      </dgm:t>
    </dgm:pt>
    <dgm:pt modelId="{5F8637FB-56B6-4CFD-9064-F67365E30ACF}" type="pres">
      <dgm:prSet presAssocID="{8A818159-8DD0-467F-951B-1F5D95FD732C}" presName="linear" presStyleCnt="0">
        <dgm:presLayoutVars>
          <dgm:animLvl val="lvl"/>
          <dgm:resizeHandles val="exact"/>
        </dgm:presLayoutVars>
      </dgm:prSet>
      <dgm:spPr/>
    </dgm:pt>
    <dgm:pt modelId="{061524A3-447A-4095-B68F-955028B040C1}" type="pres">
      <dgm:prSet presAssocID="{09A47109-495B-46E0-ABC0-556223C14CBD}" presName="parentText" presStyleLbl="node1" presStyleIdx="0" presStyleCnt="5">
        <dgm:presLayoutVars>
          <dgm:chMax val="0"/>
          <dgm:bulletEnabled val="1"/>
        </dgm:presLayoutVars>
      </dgm:prSet>
      <dgm:spPr/>
    </dgm:pt>
    <dgm:pt modelId="{1B714807-8083-412F-9DDA-EA1269541828}" type="pres">
      <dgm:prSet presAssocID="{822DB9A2-643D-4A94-88B3-46F41BA52252}" presName="spacer" presStyleCnt="0"/>
      <dgm:spPr/>
    </dgm:pt>
    <dgm:pt modelId="{BEA0DCEE-826B-4DAB-8C88-CDC344328A5F}" type="pres">
      <dgm:prSet presAssocID="{4D8AFA14-DA3B-425F-9F82-9B32776CC5C5}" presName="parentText" presStyleLbl="node1" presStyleIdx="1" presStyleCnt="5">
        <dgm:presLayoutVars>
          <dgm:chMax val="0"/>
          <dgm:bulletEnabled val="1"/>
        </dgm:presLayoutVars>
      </dgm:prSet>
      <dgm:spPr/>
    </dgm:pt>
    <dgm:pt modelId="{76FBBD52-DBAC-4423-9777-F57FA35978DC}" type="pres">
      <dgm:prSet presAssocID="{9D7024C6-004B-40F5-85DC-96F560FED250}" presName="spacer" presStyleCnt="0"/>
      <dgm:spPr/>
    </dgm:pt>
    <dgm:pt modelId="{1419E1AE-29A6-4E96-984E-87BB8F098CDD}" type="pres">
      <dgm:prSet presAssocID="{B43A9BBE-F0D4-44B7-B1D7-C65E0C5C5220}" presName="parentText" presStyleLbl="node1" presStyleIdx="2" presStyleCnt="5">
        <dgm:presLayoutVars>
          <dgm:chMax val="0"/>
          <dgm:bulletEnabled val="1"/>
        </dgm:presLayoutVars>
      </dgm:prSet>
      <dgm:spPr/>
    </dgm:pt>
    <dgm:pt modelId="{9FF9DACD-919B-43AC-A711-865B1E2C7BAD}" type="pres">
      <dgm:prSet presAssocID="{03083FEF-CCEF-4FC2-BCE0-E41051F4978A}" presName="spacer" presStyleCnt="0"/>
      <dgm:spPr/>
    </dgm:pt>
    <dgm:pt modelId="{98A8EBD5-8899-4665-B524-E3C75E56807B}" type="pres">
      <dgm:prSet presAssocID="{9E04E4DC-16B6-480E-92BF-4E82E91F9E84}" presName="parentText" presStyleLbl="node1" presStyleIdx="3" presStyleCnt="5">
        <dgm:presLayoutVars>
          <dgm:chMax val="0"/>
          <dgm:bulletEnabled val="1"/>
        </dgm:presLayoutVars>
      </dgm:prSet>
      <dgm:spPr/>
    </dgm:pt>
    <dgm:pt modelId="{D0827D50-D38C-4E52-A63B-99FA13DE8934}" type="pres">
      <dgm:prSet presAssocID="{BC45BD13-53E2-4358-A0C0-5739D0E8774C}" presName="spacer" presStyleCnt="0"/>
      <dgm:spPr/>
    </dgm:pt>
    <dgm:pt modelId="{5A93F869-76C6-402F-AA8F-CE8F650651FF}" type="pres">
      <dgm:prSet presAssocID="{F3FCDA15-D2A8-4430-85F3-2BE5801E2F29}" presName="parentText" presStyleLbl="node1" presStyleIdx="4" presStyleCnt="5">
        <dgm:presLayoutVars>
          <dgm:chMax val="0"/>
          <dgm:bulletEnabled val="1"/>
        </dgm:presLayoutVars>
      </dgm:prSet>
      <dgm:spPr/>
    </dgm:pt>
  </dgm:ptLst>
  <dgm:cxnLst>
    <dgm:cxn modelId="{A3B21616-4A5A-4E95-903D-22A0771735FA}" type="presOf" srcId="{9E04E4DC-16B6-480E-92BF-4E82E91F9E84}" destId="{98A8EBD5-8899-4665-B524-E3C75E56807B}" srcOrd="0" destOrd="0" presId="urn:microsoft.com/office/officeart/2005/8/layout/vList2"/>
    <dgm:cxn modelId="{E41AA61A-B239-4FCE-9AB3-5ECC170ABD35}" srcId="{8A818159-8DD0-467F-951B-1F5D95FD732C}" destId="{4D8AFA14-DA3B-425F-9F82-9B32776CC5C5}" srcOrd="1" destOrd="0" parTransId="{DB4C3A71-6A70-457E-BABC-7E2A342F18CE}" sibTransId="{9D7024C6-004B-40F5-85DC-96F560FED250}"/>
    <dgm:cxn modelId="{923B1C1F-1FD7-4F6F-B6E0-CA0E3C940702}" type="presOf" srcId="{09A47109-495B-46E0-ABC0-556223C14CBD}" destId="{061524A3-447A-4095-B68F-955028B040C1}" srcOrd="0" destOrd="0" presId="urn:microsoft.com/office/officeart/2005/8/layout/vList2"/>
    <dgm:cxn modelId="{7DF30F47-774E-40AE-9D33-83CCE6378414}" type="presOf" srcId="{B43A9BBE-F0D4-44B7-B1D7-C65E0C5C5220}" destId="{1419E1AE-29A6-4E96-984E-87BB8F098CDD}" srcOrd="0" destOrd="0" presId="urn:microsoft.com/office/officeart/2005/8/layout/vList2"/>
    <dgm:cxn modelId="{7C241D6B-C227-4DCA-BBAB-AA70E076C8D2}" srcId="{8A818159-8DD0-467F-951B-1F5D95FD732C}" destId="{09A47109-495B-46E0-ABC0-556223C14CBD}" srcOrd="0" destOrd="0" parTransId="{1BE792A0-8814-4038-A5C1-75D6E5188C8F}" sibTransId="{822DB9A2-643D-4A94-88B3-46F41BA52252}"/>
    <dgm:cxn modelId="{DD6D7955-EC5B-452F-8EB7-09AD2E17EFE2}" type="presOf" srcId="{8A818159-8DD0-467F-951B-1F5D95FD732C}" destId="{5F8637FB-56B6-4CFD-9064-F67365E30ACF}" srcOrd="0" destOrd="0" presId="urn:microsoft.com/office/officeart/2005/8/layout/vList2"/>
    <dgm:cxn modelId="{1738FF8C-CFAA-40AC-AEEF-6FD419162117}" srcId="{8A818159-8DD0-467F-951B-1F5D95FD732C}" destId="{B43A9BBE-F0D4-44B7-B1D7-C65E0C5C5220}" srcOrd="2" destOrd="0" parTransId="{36703C0E-EA88-47D2-8A58-DAA5382B9609}" sibTransId="{03083FEF-CCEF-4FC2-BCE0-E41051F4978A}"/>
    <dgm:cxn modelId="{95AB9E8F-6041-4BFC-84C1-A94056C90A97}" type="presOf" srcId="{F3FCDA15-D2A8-4430-85F3-2BE5801E2F29}" destId="{5A93F869-76C6-402F-AA8F-CE8F650651FF}" srcOrd="0" destOrd="0" presId="urn:microsoft.com/office/officeart/2005/8/layout/vList2"/>
    <dgm:cxn modelId="{057435CE-57CB-459A-B148-DF64FCC989B4}" srcId="{8A818159-8DD0-467F-951B-1F5D95FD732C}" destId="{9E04E4DC-16B6-480E-92BF-4E82E91F9E84}" srcOrd="3" destOrd="0" parTransId="{CE7B42C2-25DA-49F9-939D-7F5977D966AB}" sibTransId="{BC45BD13-53E2-4358-A0C0-5739D0E8774C}"/>
    <dgm:cxn modelId="{944E2CDC-B68D-44EA-8AFC-5A52B70BA67E}" srcId="{8A818159-8DD0-467F-951B-1F5D95FD732C}" destId="{F3FCDA15-D2A8-4430-85F3-2BE5801E2F29}" srcOrd="4" destOrd="0" parTransId="{952EBD62-650A-465C-BED7-A3B86C605E3A}" sibTransId="{A683798E-6478-4D53-89E2-DE0AC8F05A90}"/>
    <dgm:cxn modelId="{4F2C60E5-BBCB-411E-BFF4-9933C4955BD4}" type="presOf" srcId="{4D8AFA14-DA3B-425F-9F82-9B32776CC5C5}" destId="{BEA0DCEE-826B-4DAB-8C88-CDC344328A5F}" srcOrd="0" destOrd="0" presId="urn:microsoft.com/office/officeart/2005/8/layout/vList2"/>
    <dgm:cxn modelId="{55036724-4267-4A66-A13B-299233FE6AD3}" type="presParOf" srcId="{5F8637FB-56B6-4CFD-9064-F67365E30ACF}" destId="{061524A3-447A-4095-B68F-955028B040C1}" srcOrd="0" destOrd="0" presId="urn:microsoft.com/office/officeart/2005/8/layout/vList2"/>
    <dgm:cxn modelId="{B10B9956-C405-412E-80C4-F0139D9EF7E5}" type="presParOf" srcId="{5F8637FB-56B6-4CFD-9064-F67365E30ACF}" destId="{1B714807-8083-412F-9DDA-EA1269541828}" srcOrd="1" destOrd="0" presId="urn:microsoft.com/office/officeart/2005/8/layout/vList2"/>
    <dgm:cxn modelId="{41E35D50-7541-4BD9-948F-5BD662233C04}" type="presParOf" srcId="{5F8637FB-56B6-4CFD-9064-F67365E30ACF}" destId="{BEA0DCEE-826B-4DAB-8C88-CDC344328A5F}" srcOrd="2" destOrd="0" presId="urn:microsoft.com/office/officeart/2005/8/layout/vList2"/>
    <dgm:cxn modelId="{A75B71D0-D9C6-4CE4-A0EE-4564A6AFF0A9}" type="presParOf" srcId="{5F8637FB-56B6-4CFD-9064-F67365E30ACF}" destId="{76FBBD52-DBAC-4423-9777-F57FA35978DC}" srcOrd="3" destOrd="0" presId="urn:microsoft.com/office/officeart/2005/8/layout/vList2"/>
    <dgm:cxn modelId="{441704FA-9EE4-4FDC-907C-E32A35807CC8}" type="presParOf" srcId="{5F8637FB-56B6-4CFD-9064-F67365E30ACF}" destId="{1419E1AE-29A6-4E96-984E-87BB8F098CDD}" srcOrd="4" destOrd="0" presId="urn:microsoft.com/office/officeart/2005/8/layout/vList2"/>
    <dgm:cxn modelId="{AB1595A1-1174-47CA-89E9-268FE6262CFB}" type="presParOf" srcId="{5F8637FB-56B6-4CFD-9064-F67365E30ACF}" destId="{9FF9DACD-919B-43AC-A711-865B1E2C7BAD}" srcOrd="5" destOrd="0" presId="urn:microsoft.com/office/officeart/2005/8/layout/vList2"/>
    <dgm:cxn modelId="{629490B6-D58C-4EF4-AD75-34427D5D18B2}" type="presParOf" srcId="{5F8637FB-56B6-4CFD-9064-F67365E30ACF}" destId="{98A8EBD5-8899-4665-B524-E3C75E56807B}" srcOrd="6" destOrd="0" presId="urn:microsoft.com/office/officeart/2005/8/layout/vList2"/>
    <dgm:cxn modelId="{4A56C35B-E164-46F5-B484-5E34FE04B620}" type="presParOf" srcId="{5F8637FB-56B6-4CFD-9064-F67365E30ACF}" destId="{D0827D50-D38C-4E52-A63B-99FA13DE8934}" srcOrd="7" destOrd="0" presId="urn:microsoft.com/office/officeart/2005/8/layout/vList2"/>
    <dgm:cxn modelId="{9EC27C02-8B82-4E25-A287-CE81D8CCD984}" type="presParOf" srcId="{5F8637FB-56B6-4CFD-9064-F67365E30ACF}" destId="{5A93F869-76C6-402F-AA8F-CE8F650651F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18500-7EE8-4ACC-A231-D4F39C7F8C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0DA7FB5-A3B8-469D-BBB3-1155FFBFB3BA}">
      <dgm:prSet custT="1"/>
      <dgm:spPr/>
      <dgm:t>
        <a:bodyPr/>
        <a:lstStyle/>
        <a:p>
          <a:pPr>
            <a:lnSpc>
              <a:spcPct val="100000"/>
            </a:lnSpc>
          </a:pPr>
          <a:r>
            <a:rPr lang="en-US" sz="2400" dirty="0">
              <a:solidFill>
                <a:schemeClr val="bg1"/>
              </a:solidFill>
            </a:rPr>
            <a:t>Funding &amp; Partnerships</a:t>
          </a:r>
        </a:p>
      </dgm:t>
    </dgm:pt>
    <dgm:pt modelId="{3C144D6D-5A59-49CC-82E7-0D4175F1BA55}" type="parTrans" cxnId="{AC58A597-EC46-41A3-B42B-3F9D4988F294}">
      <dgm:prSet/>
      <dgm:spPr/>
      <dgm:t>
        <a:bodyPr/>
        <a:lstStyle/>
        <a:p>
          <a:endParaRPr lang="en-US"/>
        </a:p>
      </dgm:t>
    </dgm:pt>
    <dgm:pt modelId="{0169F387-05A0-460D-9E41-9A0587DAF654}" type="sibTrans" cxnId="{AC58A597-EC46-41A3-B42B-3F9D4988F294}">
      <dgm:prSet/>
      <dgm:spPr/>
      <dgm:t>
        <a:bodyPr/>
        <a:lstStyle/>
        <a:p>
          <a:endParaRPr lang="en-US"/>
        </a:p>
      </dgm:t>
    </dgm:pt>
    <dgm:pt modelId="{D3E54E4D-202D-435C-AC53-16D2E8E73D6B}">
      <dgm:prSet custT="1"/>
      <dgm:spPr/>
      <dgm:t>
        <a:bodyPr/>
        <a:lstStyle/>
        <a:p>
          <a:pPr>
            <a:lnSpc>
              <a:spcPct val="100000"/>
            </a:lnSpc>
          </a:pPr>
          <a:r>
            <a:rPr lang="en-US" sz="2400" dirty="0">
              <a:solidFill>
                <a:schemeClr val="bg1"/>
              </a:solidFill>
            </a:rPr>
            <a:t>Publicity</a:t>
          </a:r>
        </a:p>
      </dgm:t>
    </dgm:pt>
    <dgm:pt modelId="{D555B915-A6EE-4E32-9C6C-97528655045C}" type="parTrans" cxnId="{68743F78-5674-4B55-B29D-32D4EC0C0468}">
      <dgm:prSet/>
      <dgm:spPr/>
      <dgm:t>
        <a:bodyPr/>
        <a:lstStyle/>
        <a:p>
          <a:endParaRPr lang="en-US"/>
        </a:p>
      </dgm:t>
    </dgm:pt>
    <dgm:pt modelId="{2F46A7E6-ACED-41B2-946D-25EAC3E52065}" type="sibTrans" cxnId="{68743F78-5674-4B55-B29D-32D4EC0C0468}">
      <dgm:prSet/>
      <dgm:spPr/>
      <dgm:t>
        <a:bodyPr/>
        <a:lstStyle/>
        <a:p>
          <a:endParaRPr lang="en-US"/>
        </a:p>
      </dgm:t>
    </dgm:pt>
    <dgm:pt modelId="{C0B209D5-2799-49A7-99E0-5A91D04559C9}">
      <dgm:prSet custT="1"/>
      <dgm:spPr/>
      <dgm:t>
        <a:bodyPr/>
        <a:lstStyle/>
        <a:p>
          <a:pPr>
            <a:lnSpc>
              <a:spcPct val="100000"/>
            </a:lnSpc>
          </a:pPr>
          <a:r>
            <a:rPr lang="en-US" sz="2000" dirty="0">
              <a:solidFill>
                <a:schemeClr val="bg1"/>
              </a:solidFill>
            </a:rPr>
            <a:t>Gaining Support of Club Members and the Community</a:t>
          </a:r>
        </a:p>
      </dgm:t>
    </dgm:pt>
    <dgm:pt modelId="{E8BBA3B3-AF1A-4FF4-91CA-8B51C05E00E3}" type="parTrans" cxnId="{A205796A-6266-4D95-A61C-4F9B3797F593}">
      <dgm:prSet/>
      <dgm:spPr/>
      <dgm:t>
        <a:bodyPr/>
        <a:lstStyle/>
        <a:p>
          <a:endParaRPr lang="en-US"/>
        </a:p>
      </dgm:t>
    </dgm:pt>
    <dgm:pt modelId="{E47789D6-6D31-4022-B4A1-174456CBB259}" type="sibTrans" cxnId="{A205796A-6266-4D95-A61C-4F9B3797F593}">
      <dgm:prSet/>
      <dgm:spPr/>
      <dgm:t>
        <a:bodyPr/>
        <a:lstStyle/>
        <a:p>
          <a:endParaRPr lang="en-US"/>
        </a:p>
      </dgm:t>
    </dgm:pt>
    <dgm:pt modelId="{D80F9401-4176-41E9-BFAF-CAD41BC2FDB5}">
      <dgm:prSet custT="1"/>
      <dgm:spPr/>
      <dgm:t>
        <a:bodyPr/>
        <a:lstStyle/>
        <a:p>
          <a:pPr>
            <a:lnSpc>
              <a:spcPct val="100000"/>
            </a:lnSpc>
          </a:pPr>
          <a:r>
            <a:rPr lang="en-US" sz="2400" dirty="0">
              <a:solidFill>
                <a:schemeClr val="bg1"/>
              </a:solidFill>
            </a:rPr>
            <a:t>Procedure &amp; Timeline</a:t>
          </a:r>
        </a:p>
      </dgm:t>
    </dgm:pt>
    <dgm:pt modelId="{062704DF-BD2A-4367-8781-C1BC746B6F54}" type="parTrans" cxnId="{C157AA7C-EAA9-41E7-BC05-31AA4397F321}">
      <dgm:prSet/>
      <dgm:spPr/>
      <dgm:t>
        <a:bodyPr/>
        <a:lstStyle/>
        <a:p>
          <a:endParaRPr lang="en-US"/>
        </a:p>
      </dgm:t>
    </dgm:pt>
    <dgm:pt modelId="{FA712145-D11B-482D-8C4F-9A9A8BAFF6D4}" type="sibTrans" cxnId="{C157AA7C-EAA9-41E7-BC05-31AA4397F321}">
      <dgm:prSet/>
      <dgm:spPr/>
      <dgm:t>
        <a:bodyPr/>
        <a:lstStyle/>
        <a:p>
          <a:endParaRPr lang="en-US"/>
        </a:p>
      </dgm:t>
    </dgm:pt>
    <dgm:pt modelId="{6B120377-B99D-481E-9412-6C1115959369}" type="pres">
      <dgm:prSet presAssocID="{83C18500-7EE8-4ACC-A231-D4F39C7F8C09}" presName="root" presStyleCnt="0">
        <dgm:presLayoutVars>
          <dgm:dir/>
          <dgm:resizeHandles val="exact"/>
        </dgm:presLayoutVars>
      </dgm:prSet>
      <dgm:spPr/>
    </dgm:pt>
    <dgm:pt modelId="{9EA743EB-D8FB-4459-BF8B-E9BB4D8D9A02}" type="pres">
      <dgm:prSet presAssocID="{D0DA7FB5-A3B8-469D-BBB3-1155FFBFB3BA}" presName="compNode" presStyleCnt="0"/>
      <dgm:spPr/>
    </dgm:pt>
    <dgm:pt modelId="{E08775A1-40DC-42B4-8C55-426BD00CE3CA}" type="pres">
      <dgm:prSet presAssocID="{D0DA7FB5-A3B8-469D-BBB3-1155FFBFB3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7150">
          <a:solidFill>
            <a:schemeClr val="bg1"/>
          </a:solidFill>
        </a:ln>
      </dgm:spPr>
      <dgm:extLst>
        <a:ext uri="{E40237B7-FDA0-4F09-8148-C483321AD2D9}">
          <dgm14:cNvPr xmlns:dgm14="http://schemas.microsoft.com/office/drawing/2010/diagram" id="0" name="" descr="Handshake"/>
        </a:ext>
      </dgm:extLst>
    </dgm:pt>
    <dgm:pt modelId="{815B3F05-BBC0-4438-A081-0EA6C8C6DD85}" type="pres">
      <dgm:prSet presAssocID="{D0DA7FB5-A3B8-469D-BBB3-1155FFBFB3BA}" presName="spaceRect" presStyleCnt="0"/>
      <dgm:spPr/>
    </dgm:pt>
    <dgm:pt modelId="{5258FB11-BAFE-439F-9313-2336105FCD77}" type="pres">
      <dgm:prSet presAssocID="{D0DA7FB5-A3B8-469D-BBB3-1155FFBFB3BA}" presName="textRect" presStyleLbl="revTx" presStyleIdx="0" presStyleCnt="4">
        <dgm:presLayoutVars>
          <dgm:chMax val="1"/>
          <dgm:chPref val="1"/>
        </dgm:presLayoutVars>
      </dgm:prSet>
      <dgm:spPr/>
    </dgm:pt>
    <dgm:pt modelId="{1CFA5169-C2C5-434E-BA12-0D2434B96AC5}" type="pres">
      <dgm:prSet presAssocID="{0169F387-05A0-460D-9E41-9A0587DAF654}" presName="sibTrans" presStyleCnt="0"/>
      <dgm:spPr/>
    </dgm:pt>
    <dgm:pt modelId="{D705E3DF-04BA-459B-B175-DCF5569E92DF}" type="pres">
      <dgm:prSet presAssocID="{D3E54E4D-202D-435C-AC53-16D2E8E73D6B}" presName="compNode" presStyleCnt="0"/>
      <dgm:spPr/>
    </dgm:pt>
    <dgm:pt modelId="{D0B67571-E12F-4120-B396-9A8CBA5293E3}" type="pres">
      <dgm:prSet presAssocID="{D3E54E4D-202D-435C-AC53-16D2E8E73D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7150">
          <a:solidFill>
            <a:schemeClr val="bg1"/>
          </a:solidFill>
        </a:ln>
      </dgm:spPr>
      <dgm:extLst>
        <a:ext uri="{E40237B7-FDA0-4F09-8148-C483321AD2D9}">
          <dgm14:cNvPr xmlns:dgm14="http://schemas.microsoft.com/office/drawing/2010/diagram" id="0" name="" descr="Newspaper"/>
        </a:ext>
      </dgm:extLst>
    </dgm:pt>
    <dgm:pt modelId="{C7130008-BFC7-45AD-905E-356D8E91CF8F}" type="pres">
      <dgm:prSet presAssocID="{D3E54E4D-202D-435C-AC53-16D2E8E73D6B}" presName="spaceRect" presStyleCnt="0"/>
      <dgm:spPr/>
    </dgm:pt>
    <dgm:pt modelId="{5CE8689B-C8EC-41E6-A03B-4660AB40FB34}" type="pres">
      <dgm:prSet presAssocID="{D3E54E4D-202D-435C-AC53-16D2E8E73D6B}" presName="textRect" presStyleLbl="revTx" presStyleIdx="1" presStyleCnt="4">
        <dgm:presLayoutVars>
          <dgm:chMax val="1"/>
          <dgm:chPref val="1"/>
        </dgm:presLayoutVars>
      </dgm:prSet>
      <dgm:spPr/>
    </dgm:pt>
    <dgm:pt modelId="{91839E4D-DD2E-4E3C-85A3-E25213E39724}" type="pres">
      <dgm:prSet presAssocID="{2F46A7E6-ACED-41B2-946D-25EAC3E52065}" presName="sibTrans" presStyleCnt="0"/>
      <dgm:spPr/>
    </dgm:pt>
    <dgm:pt modelId="{253FF629-0C63-4AE5-894D-D653C40BCF57}" type="pres">
      <dgm:prSet presAssocID="{C0B209D5-2799-49A7-99E0-5A91D04559C9}" presName="compNode" presStyleCnt="0"/>
      <dgm:spPr/>
    </dgm:pt>
    <dgm:pt modelId="{050F8291-860C-49AF-8B3F-5DF8E1050163}" type="pres">
      <dgm:prSet presAssocID="{C0B209D5-2799-49A7-99E0-5A91D04559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7150">
          <a:solidFill>
            <a:schemeClr val="bg1"/>
          </a:solidFill>
        </a:ln>
      </dgm:spPr>
      <dgm:extLst>
        <a:ext uri="{E40237B7-FDA0-4F09-8148-C483321AD2D9}">
          <dgm14:cNvPr xmlns:dgm14="http://schemas.microsoft.com/office/drawing/2010/diagram" id="0" name="" descr="Group"/>
        </a:ext>
      </dgm:extLst>
    </dgm:pt>
    <dgm:pt modelId="{FA93C839-98A0-4A57-B847-B2145361BEAF}" type="pres">
      <dgm:prSet presAssocID="{C0B209D5-2799-49A7-99E0-5A91D04559C9}" presName="spaceRect" presStyleCnt="0"/>
      <dgm:spPr/>
    </dgm:pt>
    <dgm:pt modelId="{7CE231D9-1B62-40D4-BF97-4125323EA760}" type="pres">
      <dgm:prSet presAssocID="{C0B209D5-2799-49A7-99E0-5A91D04559C9}" presName="textRect" presStyleLbl="revTx" presStyleIdx="2" presStyleCnt="4">
        <dgm:presLayoutVars>
          <dgm:chMax val="1"/>
          <dgm:chPref val="1"/>
        </dgm:presLayoutVars>
      </dgm:prSet>
      <dgm:spPr/>
    </dgm:pt>
    <dgm:pt modelId="{F47E3EAB-D755-4449-BA5D-F6E648F10D12}" type="pres">
      <dgm:prSet presAssocID="{E47789D6-6D31-4022-B4A1-174456CBB259}" presName="sibTrans" presStyleCnt="0"/>
      <dgm:spPr/>
    </dgm:pt>
    <dgm:pt modelId="{C0D34A99-7C62-4BA3-AE58-42070797F475}" type="pres">
      <dgm:prSet presAssocID="{D80F9401-4176-41E9-BFAF-CAD41BC2FDB5}" presName="compNode" presStyleCnt="0"/>
      <dgm:spPr/>
    </dgm:pt>
    <dgm:pt modelId="{8648E7CB-2BF3-416E-B705-E4DF9417031A}" type="pres">
      <dgm:prSet presAssocID="{D80F9401-4176-41E9-BFAF-CAD41BC2FD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7150">
          <a:solidFill>
            <a:schemeClr val="bg1"/>
          </a:solidFill>
        </a:ln>
      </dgm:spPr>
      <dgm:extLst>
        <a:ext uri="{E40237B7-FDA0-4F09-8148-C483321AD2D9}">
          <dgm14:cNvPr xmlns:dgm14="http://schemas.microsoft.com/office/drawing/2010/diagram" id="0" name="" descr="Stopwatch"/>
        </a:ext>
      </dgm:extLst>
    </dgm:pt>
    <dgm:pt modelId="{58BE5BDC-096D-486B-8DA8-9957AD2A61D1}" type="pres">
      <dgm:prSet presAssocID="{D80F9401-4176-41E9-BFAF-CAD41BC2FDB5}" presName="spaceRect" presStyleCnt="0"/>
      <dgm:spPr/>
    </dgm:pt>
    <dgm:pt modelId="{2FD61F59-0EE4-4639-AB73-71EADF73012D}" type="pres">
      <dgm:prSet presAssocID="{D80F9401-4176-41E9-BFAF-CAD41BC2FDB5}" presName="textRect" presStyleLbl="revTx" presStyleIdx="3" presStyleCnt="4">
        <dgm:presLayoutVars>
          <dgm:chMax val="1"/>
          <dgm:chPref val="1"/>
        </dgm:presLayoutVars>
      </dgm:prSet>
      <dgm:spPr/>
    </dgm:pt>
  </dgm:ptLst>
  <dgm:cxnLst>
    <dgm:cxn modelId="{2E8BDE39-5AF1-4C6E-B4F8-3FC639112A94}" type="presOf" srcId="{D80F9401-4176-41E9-BFAF-CAD41BC2FDB5}" destId="{2FD61F59-0EE4-4639-AB73-71EADF73012D}" srcOrd="0" destOrd="0" presId="urn:microsoft.com/office/officeart/2018/2/layout/IconLabelList"/>
    <dgm:cxn modelId="{89BB4964-EBEC-4841-A1C6-C7E7B400035A}" type="presOf" srcId="{D0DA7FB5-A3B8-469D-BBB3-1155FFBFB3BA}" destId="{5258FB11-BAFE-439F-9313-2336105FCD77}" srcOrd="0" destOrd="0" presId="urn:microsoft.com/office/officeart/2018/2/layout/IconLabelList"/>
    <dgm:cxn modelId="{A205796A-6266-4D95-A61C-4F9B3797F593}" srcId="{83C18500-7EE8-4ACC-A231-D4F39C7F8C09}" destId="{C0B209D5-2799-49A7-99E0-5A91D04559C9}" srcOrd="2" destOrd="0" parTransId="{E8BBA3B3-AF1A-4FF4-91CA-8B51C05E00E3}" sibTransId="{E47789D6-6D31-4022-B4A1-174456CBB259}"/>
    <dgm:cxn modelId="{67D0D64A-1144-4E09-B830-70B484A86066}" type="presOf" srcId="{D3E54E4D-202D-435C-AC53-16D2E8E73D6B}" destId="{5CE8689B-C8EC-41E6-A03B-4660AB40FB34}" srcOrd="0" destOrd="0" presId="urn:microsoft.com/office/officeart/2018/2/layout/IconLabelList"/>
    <dgm:cxn modelId="{A50B234D-30BA-4592-AE90-1CE5D89E9781}" type="presOf" srcId="{83C18500-7EE8-4ACC-A231-D4F39C7F8C09}" destId="{6B120377-B99D-481E-9412-6C1115959369}" srcOrd="0" destOrd="0" presId="urn:microsoft.com/office/officeart/2018/2/layout/IconLabelList"/>
    <dgm:cxn modelId="{68743F78-5674-4B55-B29D-32D4EC0C0468}" srcId="{83C18500-7EE8-4ACC-A231-D4F39C7F8C09}" destId="{D3E54E4D-202D-435C-AC53-16D2E8E73D6B}" srcOrd="1" destOrd="0" parTransId="{D555B915-A6EE-4E32-9C6C-97528655045C}" sibTransId="{2F46A7E6-ACED-41B2-946D-25EAC3E52065}"/>
    <dgm:cxn modelId="{C157AA7C-EAA9-41E7-BC05-31AA4397F321}" srcId="{83C18500-7EE8-4ACC-A231-D4F39C7F8C09}" destId="{D80F9401-4176-41E9-BFAF-CAD41BC2FDB5}" srcOrd="3" destOrd="0" parTransId="{062704DF-BD2A-4367-8781-C1BC746B6F54}" sibTransId="{FA712145-D11B-482D-8C4F-9A9A8BAFF6D4}"/>
    <dgm:cxn modelId="{D5628785-D3D8-4DAE-A5A4-27507F5F581C}" type="presOf" srcId="{C0B209D5-2799-49A7-99E0-5A91D04559C9}" destId="{7CE231D9-1B62-40D4-BF97-4125323EA760}" srcOrd="0" destOrd="0" presId="urn:microsoft.com/office/officeart/2018/2/layout/IconLabelList"/>
    <dgm:cxn modelId="{AC58A597-EC46-41A3-B42B-3F9D4988F294}" srcId="{83C18500-7EE8-4ACC-A231-D4F39C7F8C09}" destId="{D0DA7FB5-A3B8-469D-BBB3-1155FFBFB3BA}" srcOrd="0" destOrd="0" parTransId="{3C144D6D-5A59-49CC-82E7-0D4175F1BA55}" sibTransId="{0169F387-05A0-460D-9E41-9A0587DAF654}"/>
    <dgm:cxn modelId="{4CF2C28C-34B2-405C-99E6-668B0C09CD51}" type="presParOf" srcId="{6B120377-B99D-481E-9412-6C1115959369}" destId="{9EA743EB-D8FB-4459-BF8B-E9BB4D8D9A02}" srcOrd="0" destOrd="0" presId="urn:microsoft.com/office/officeart/2018/2/layout/IconLabelList"/>
    <dgm:cxn modelId="{C5CBE61A-15A1-438A-B159-B6CAA3412666}" type="presParOf" srcId="{9EA743EB-D8FB-4459-BF8B-E9BB4D8D9A02}" destId="{E08775A1-40DC-42B4-8C55-426BD00CE3CA}" srcOrd="0" destOrd="0" presId="urn:microsoft.com/office/officeart/2018/2/layout/IconLabelList"/>
    <dgm:cxn modelId="{B2B40A36-178B-4684-A1F6-BEC9E517C9B9}" type="presParOf" srcId="{9EA743EB-D8FB-4459-BF8B-E9BB4D8D9A02}" destId="{815B3F05-BBC0-4438-A081-0EA6C8C6DD85}" srcOrd="1" destOrd="0" presId="urn:microsoft.com/office/officeart/2018/2/layout/IconLabelList"/>
    <dgm:cxn modelId="{C6184C66-6CFC-4A65-AAF2-7BC7797A3AE2}" type="presParOf" srcId="{9EA743EB-D8FB-4459-BF8B-E9BB4D8D9A02}" destId="{5258FB11-BAFE-439F-9313-2336105FCD77}" srcOrd="2" destOrd="0" presId="urn:microsoft.com/office/officeart/2018/2/layout/IconLabelList"/>
    <dgm:cxn modelId="{053AAEAC-1F1A-4133-BB6A-7A3E6A4FB2DE}" type="presParOf" srcId="{6B120377-B99D-481E-9412-6C1115959369}" destId="{1CFA5169-C2C5-434E-BA12-0D2434B96AC5}" srcOrd="1" destOrd="0" presId="urn:microsoft.com/office/officeart/2018/2/layout/IconLabelList"/>
    <dgm:cxn modelId="{DF172F01-E06F-4253-AE97-B9E5EE67CB58}" type="presParOf" srcId="{6B120377-B99D-481E-9412-6C1115959369}" destId="{D705E3DF-04BA-459B-B175-DCF5569E92DF}" srcOrd="2" destOrd="0" presId="urn:microsoft.com/office/officeart/2018/2/layout/IconLabelList"/>
    <dgm:cxn modelId="{5B754892-6F36-4C8F-807F-C93B6EE16C7A}" type="presParOf" srcId="{D705E3DF-04BA-459B-B175-DCF5569E92DF}" destId="{D0B67571-E12F-4120-B396-9A8CBA5293E3}" srcOrd="0" destOrd="0" presId="urn:microsoft.com/office/officeart/2018/2/layout/IconLabelList"/>
    <dgm:cxn modelId="{6AB0E89C-169F-48FF-BD38-C242680DD6CA}" type="presParOf" srcId="{D705E3DF-04BA-459B-B175-DCF5569E92DF}" destId="{C7130008-BFC7-45AD-905E-356D8E91CF8F}" srcOrd="1" destOrd="0" presId="urn:microsoft.com/office/officeart/2018/2/layout/IconLabelList"/>
    <dgm:cxn modelId="{19BA3595-FAD3-45A0-8DF1-5DAA31F0D037}" type="presParOf" srcId="{D705E3DF-04BA-459B-B175-DCF5569E92DF}" destId="{5CE8689B-C8EC-41E6-A03B-4660AB40FB34}" srcOrd="2" destOrd="0" presId="urn:microsoft.com/office/officeart/2018/2/layout/IconLabelList"/>
    <dgm:cxn modelId="{C8DE87B5-7881-4476-A8AC-58AC5C499ED6}" type="presParOf" srcId="{6B120377-B99D-481E-9412-6C1115959369}" destId="{91839E4D-DD2E-4E3C-85A3-E25213E39724}" srcOrd="3" destOrd="0" presId="urn:microsoft.com/office/officeart/2018/2/layout/IconLabelList"/>
    <dgm:cxn modelId="{9E6A6A47-FE22-41F0-838C-84DD78357F16}" type="presParOf" srcId="{6B120377-B99D-481E-9412-6C1115959369}" destId="{253FF629-0C63-4AE5-894D-D653C40BCF57}" srcOrd="4" destOrd="0" presId="urn:microsoft.com/office/officeart/2018/2/layout/IconLabelList"/>
    <dgm:cxn modelId="{054CEFBF-1C78-4D43-840E-F5A8927FE895}" type="presParOf" srcId="{253FF629-0C63-4AE5-894D-D653C40BCF57}" destId="{050F8291-860C-49AF-8B3F-5DF8E1050163}" srcOrd="0" destOrd="0" presId="urn:microsoft.com/office/officeart/2018/2/layout/IconLabelList"/>
    <dgm:cxn modelId="{10704038-F551-4C3D-9AA6-86B4A4E35C87}" type="presParOf" srcId="{253FF629-0C63-4AE5-894D-D653C40BCF57}" destId="{FA93C839-98A0-4A57-B847-B2145361BEAF}" srcOrd="1" destOrd="0" presId="urn:microsoft.com/office/officeart/2018/2/layout/IconLabelList"/>
    <dgm:cxn modelId="{AD7D276F-99BE-49CA-A9C5-E8299ED3B476}" type="presParOf" srcId="{253FF629-0C63-4AE5-894D-D653C40BCF57}" destId="{7CE231D9-1B62-40D4-BF97-4125323EA760}" srcOrd="2" destOrd="0" presId="urn:microsoft.com/office/officeart/2018/2/layout/IconLabelList"/>
    <dgm:cxn modelId="{4B89502C-6908-4702-A9BC-7116D42EFE25}" type="presParOf" srcId="{6B120377-B99D-481E-9412-6C1115959369}" destId="{F47E3EAB-D755-4449-BA5D-F6E648F10D12}" srcOrd="5" destOrd="0" presId="urn:microsoft.com/office/officeart/2018/2/layout/IconLabelList"/>
    <dgm:cxn modelId="{4D77EB7E-8F88-447F-A206-EAFD7BB04846}" type="presParOf" srcId="{6B120377-B99D-481E-9412-6C1115959369}" destId="{C0D34A99-7C62-4BA3-AE58-42070797F475}" srcOrd="6" destOrd="0" presId="urn:microsoft.com/office/officeart/2018/2/layout/IconLabelList"/>
    <dgm:cxn modelId="{92F9C713-C69C-4CF4-BD6E-101EB9BAB86D}" type="presParOf" srcId="{C0D34A99-7C62-4BA3-AE58-42070797F475}" destId="{8648E7CB-2BF3-416E-B705-E4DF9417031A}" srcOrd="0" destOrd="0" presId="urn:microsoft.com/office/officeart/2018/2/layout/IconLabelList"/>
    <dgm:cxn modelId="{EEBDAAAE-8160-4C0F-885D-9C6617CC5AE8}" type="presParOf" srcId="{C0D34A99-7C62-4BA3-AE58-42070797F475}" destId="{58BE5BDC-096D-486B-8DA8-9957AD2A61D1}" srcOrd="1" destOrd="0" presId="urn:microsoft.com/office/officeart/2018/2/layout/IconLabelList"/>
    <dgm:cxn modelId="{CE4FA071-35FD-4356-BCD8-1D00B0108E7E}" type="presParOf" srcId="{C0D34A99-7C62-4BA3-AE58-42070797F475}" destId="{2FD61F59-0EE4-4639-AB73-71EADF73012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9338E9-56AD-433B-A974-2FDB6AB22B92}" type="doc">
      <dgm:prSet loTypeId="urn:microsoft.com/office/officeart/2005/8/layout/vList2" loCatId="list" qsTypeId="urn:microsoft.com/office/officeart/2005/8/quickstyle/simple1" qsCatId="simple" csTypeId="urn:microsoft.com/office/officeart/2018/5/colors/Iconchunking_neutralicon_colorful1" csCatId="colorful" phldr="1"/>
      <dgm:spPr/>
      <dgm:t>
        <a:bodyPr/>
        <a:lstStyle/>
        <a:p>
          <a:endParaRPr lang="en-US"/>
        </a:p>
      </dgm:t>
    </dgm:pt>
    <dgm:pt modelId="{0E38491F-5782-4DD9-9110-6500D0C5FCEF}">
      <dgm:prSet/>
      <dgm:spPr/>
      <dgm:t>
        <a:bodyPr/>
        <a:lstStyle/>
        <a:p>
          <a:pPr>
            <a:lnSpc>
              <a:spcPct val="100000"/>
            </a:lnSpc>
            <a:defRPr cap="all"/>
          </a:pPr>
          <a:r>
            <a:rPr lang="en-US" dirty="0">
              <a:solidFill>
                <a:srgbClr val="00518E"/>
              </a:solidFill>
            </a:rPr>
            <a:t>There is no One Way</a:t>
          </a:r>
        </a:p>
      </dgm:t>
    </dgm:pt>
    <dgm:pt modelId="{7B6D0EC8-5025-4341-A47D-C501E6D69314}" type="parTrans" cxnId="{619DC2E6-9B3B-4A7B-A942-3D8602E51AE3}">
      <dgm:prSet/>
      <dgm:spPr/>
      <dgm:t>
        <a:bodyPr/>
        <a:lstStyle/>
        <a:p>
          <a:endParaRPr lang="en-US"/>
        </a:p>
      </dgm:t>
    </dgm:pt>
    <dgm:pt modelId="{4B15AB90-AB8D-481B-8CF0-0CB7F987FA23}" type="sibTrans" cxnId="{619DC2E6-9B3B-4A7B-A942-3D8602E51AE3}">
      <dgm:prSet/>
      <dgm:spPr/>
      <dgm:t>
        <a:bodyPr/>
        <a:lstStyle/>
        <a:p>
          <a:endParaRPr lang="en-US"/>
        </a:p>
      </dgm:t>
    </dgm:pt>
    <dgm:pt modelId="{D33D55A2-C71F-4105-976F-866512F82FD8}">
      <dgm:prSet/>
      <dgm:spPr/>
      <dgm:t>
        <a:bodyPr/>
        <a:lstStyle/>
        <a:p>
          <a:pPr>
            <a:lnSpc>
              <a:spcPct val="100000"/>
            </a:lnSpc>
            <a:defRPr cap="all"/>
          </a:pPr>
          <a:r>
            <a:rPr lang="en-US" dirty="0">
              <a:solidFill>
                <a:srgbClr val="00518E"/>
              </a:solidFill>
            </a:rPr>
            <a:t>Needs are Everywhere</a:t>
          </a:r>
        </a:p>
      </dgm:t>
    </dgm:pt>
    <dgm:pt modelId="{FE05FB8F-DB34-4543-A0F6-B262B60D02D5}" type="parTrans" cxnId="{2F5C1564-11C1-44C1-9C98-79EF60293D5F}">
      <dgm:prSet/>
      <dgm:spPr/>
      <dgm:t>
        <a:bodyPr/>
        <a:lstStyle/>
        <a:p>
          <a:endParaRPr lang="en-US"/>
        </a:p>
      </dgm:t>
    </dgm:pt>
    <dgm:pt modelId="{2303A562-B296-498A-A6B2-9A34DD402CAA}" type="sibTrans" cxnId="{2F5C1564-11C1-44C1-9C98-79EF60293D5F}">
      <dgm:prSet/>
      <dgm:spPr/>
      <dgm:t>
        <a:bodyPr/>
        <a:lstStyle/>
        <a:p>
          <a:endParaRPr lang="en-US"/>
        </a:p>
      </dgm:t>
    </dgm:pt>
    <dgm:pt modelId="{D1EA488E-31F3-426D-A208-386FA5450D2A}">
      <dgm:prSet/>
      <dgm:spPr/>
      <dgm:t>
        <a:bodyPr/>
        <a:lstStyle/>
        <a:p>
          <a:pPr>
            <a:lnSpc>
              <a:spcPct val="100000"/>
            </a:lnSpc>
            <a:defRPr cap="all"/>
          </a:pPr>
          <a:r>
            <a:rPr lang="en-US" dirty="0">
              <a:solidFill>
                <a:srgbClr val="00518E"/>
              </a:solidFill>
            </a:rPr>
            <a:t>Areas of Focus relevant but not required</a:t>
          </a:r>
        </a:p>
      </dgm:t>
    </dgm:pt>
    <dgm:pt modelId="{BF1B7A0F-425B-4D28-85BA-D62443D855ED}" type="parTrans" cxnId="{D4BE7B00-F8DC-4BAD-9039-6BBAA76D283A}">
      <dgm:prSet/>
      <dgm:spPr/>
      <dgm:t>
        <a:bodyPr/>
        <a:lstStyle/>
        <a:p>
          <a:endParaRPr lang="en-US"/>
        </a:p>
      </dgm:t>
    </dgm:pt>
    <dgm:pt modelId="{E129D27B-D956-402A-9B7D-452B5968CF0A}" type="sibTrans" cxnId="{D4BE7B00-F8DC-4BAD-9039-6BBAA76D283A}">
      <dgm:prSet/>
      <dgm:spPr/>
      <dgm:t>
        <a:bodyPr/>
        <a:lstStyle/>
        <a:p>
          <a:endParaRPr lang="en-US"/>
        </a:p>
      </dgm:t>
    </dgm:pt>
    <dgm:pt modelId="{B10D11F8-B483-453F-8C85-2B43526666C0}">
      <dgm:prSet/>
      <dgm:spPr/>
      <dgm:t>
        <a:bodyPr/>
        <a:lstStyle/>
        <a:p>
          <a:pPr>
            <a:lnSpc>
              <a:spcPct val="100000"/>
            </a:lnSpc>
            <a:defRPr cap="all"/>
          </a:pPr>
          <a:r>
            <a:rPr lang="en-US" dirty="0">
              <a:solidFill>
                <a:srgbClr val="00518E"/>
              </a:solidFill>
            </a:rPr>
            <a:t>Engage Meaningful Service</a:t>
          </a:r>
        </a:p>
      </dgm:t>
    </dgm:pt>
    <dgm:pt modelId="{E203CCF5-FE3D-4A73-B515-5D87D787554E}" type="parTrans" cxnId="{15238A0F-EA18-4D4E-AF26-F9524EDB5D3A}">
      <dgm:prSet/>
      <dgm:spPr/>
      <dgm:t>
        <a:bodyPr/>
        <a:lstStyle/>
        <a:p>
          <a:endParaRPr lang="en-US"/>
        </a:p>
      </dgm:t>
    </dgm:pt>
    <dgm:pt modelId="{85587241-AD42-443C-81A9-165CA4ACABF4}" type="sibTrans" cxnId="{15238A0F-EA18-4D4E-AF26-F9524EDB5D3A}">
      <dgm:prSet/>
      <dgm:spPr/>
      <dgm:t>
        <a:bodyPr/>
        <a:lstStyle/>
        <a:p>
          <a:endParaRPr lang="en-US"/>
        </a:p>
      </dgm:t>
    </dgm:pt>
    <dgm:pt modelId="{38E0E6A5-444D-4E30-AF20-BD28447EF7F6}">
      <dgm:prSet/>
      <dgm:spPr/>
      <dgm:t>
        <a:bodyPr/>
        <a:lstStyle/>
        <a:p>
          <a:pPr>
            <a:lnSpc>
              <a:spcPct val="100000"/>
            </a:lnSpc>
            <a:defRPr cap="all"/>
          </a:pPr>
          <a:r>
            <a:rPr lang="en-US" dirty="0">
              <a:solidFill>
                <a:srgbClr val="00518E"/>
              </a:solidFill>
            </a:rPr>
            <a:t>Why Join Rotary? SERVICE</a:t>
          </a:r>
        </a:p>
      </dgm:t>
    </dgm:pt>
    <dgm:pt modelId="{CCB52558-17F2-47B3-A970-18DD47887295}" type="parTrans" cxnId="{8DB1B559-AAD9-4AB4-96CD-5C72BD3C0394}">
      <dgm:prSet/>
      <dgm:spPr/>
      <dgm:t>
        <a:bodyPr/>
        <a:lstStyle/>
        <a:p>
          <a:endParaRPr lang="en-US"/>
        </a:p>
      </dgm:t>
    </dgm:pt>
    <dgm:pt modelId="{36CD0035-F86A-4376-8B6A-98240E9C2CDE}" type="sibTrans" cxnId="{8DB1B559-AAD9-4AB4-96CD-5C72BD3C0394}">
      <dgm:prSet/>
      <dgm:spPr/>
      <dgm:t>
        <a:bodyPr/>
        <a:lstStyle/>
        <a:p>
          <a:endParaRPr lang="en-US"/>
        </a:p>
      </dgm:t>
    </dgm:pt>
    <dgm:pt modelId="{0BBE9491-9759-4E2D-AB84-ACC0C2E9A868}">
      <dgm:prSet/>
      <dgm:spPr/>
      <dgm:t>
        <a:bodyPr/>
        <a:lstStyle/>
        <a:p>
          <a:pPr>
            <a:lnSpc>
              <a:spcPct val="100000"/>
            </a:lnSpc>
            <a:defRPr cap="all"/>
          </a:pPr>
          <a:r>
            <a:rPr lang="en-US" dirty="0">
              <a:solidFill>
                <a:srgbClr val="00518E"/>
              </a:solidFill>
            </a:rPr>
            <a:t>Reflections</a:t>
          </a:r>
        </a:p>
      </dgm:t>
    </dgm:pt>
    <dgm:pt modelId="{B7B0B6D8-ADF8-4150-B932-84BF3EB7CCCC}" type="parTrans" cxnId="{095561D5-8C90-4DE6-8EBC-D070A150579C}">
      <dgm:prSet/>
      <dgm:spPr/>
      <dgm:t>
        <a:bodyPr/>
        <a:lstStyle/>
        <a:p>
          <a:endParaRPr lang="en-US"/>
        </a:p>
      </dgm:t>
    </dgm:pt>
    <dgm:pt modelId="{CFA6E4DC-AAA0-47BC-A43D-E7AB1F3A293F}" type="sibTrans" cxnId="{095561D5-8C90-4DE6-8EBC-D070A150579C}">
      <dgm:prSet/>
      <dgm:spPr/>
      <dgm:t>
        <a:bodyPr/>
        <a:lstStyle/>
        <a:p>
          <a:endParaRPr lang="en-US"/>
        </a:p>
      </dgm:t>
    </dgm:pt>
    <dgm:pt modelId="{0F529133-D575-4EAB-8FD9-C4B93DC9F447}" type="pres">
      <dgm:prSet presAssocID="{3B9338E9-56AD-433B-A974-2FDB6AB22B92}" presName="linear" presStyleCnt="0">
        <dgm:presLayoutVars>
          <dgm:animLvl val="lvl"/>
          <dgm:resizeHandles val="exact"/>
        </dgm:presLayoutVars>
      </dgm:prSet>
      <dgm:spPr/>
    </dgm:pt>
    <dgm:pt modelId="{954FF362-3FB6-4613-B2EE-76D5BD0DA814}" type="pres">
      <dgm:prSet presAssocID="{0E38491F-5782-4DD9-9110-6500D0C5FCEF}" presName="parentText" presStyleLbl="node1" presStyleIdx="0" presStyleCnt="6">
        <dgm:presLayoutVars>
          <dgm:chMax val="0"/>
          <dgm:bulletEnabled val="1"/>
        </dgm:presLayoutVars>
      </dgm:prSet>
      <dgm:spPr/>
    </dgm:pt>
    <dgm:pt modelId="{077B9A02-D486-4569-9D1F-D33D98E77E5D}" type="pres">
      <dgm:prSet presAssocID="{4B15AB90-AB8D-481B-8CF0-0CB7F987FA23}" presName="spacer" presStyleCnt="0"/>
      <dgm:spPr/>
    </dgm:pt>
    <dgm:pt modelId="{62E5319A-5BA5-4438-B817-F573F5C207DF}" type="pres">
      <dgm:prSet presAssocID="{D33D55A2-C71F-4105-976F-866512F82FD8}" presName="parentText" presStyleLbl="node1" presStyleIdx="1" presStyleCnt="6">
        <dgm:presLayoutVars>
          <dgm:chMax val="0"/>
          <dgm:bulletEnabled val="1"/>
        </dgm:presLayoutVars>
      </dgm:prSet>
      <dgm:spPr/>
    </dgm:pt>
    <dgm:pt modelId="{329DD94D-F4EB-4DBE-9CF2-626E982CB0F8}" type="pres">
      <dgm:prSet presAssocID="{2303A562-B296-498A-A6B2-9A34DD402CAA}" presName="spacer" presStyleCnt="0"/>
      <dgm:spPr/>
    </dgm:pt>
    <dgm:pt modelId="{69D60E01-B918-4D17-8A22-6B1EC4BAC94A}" type="pres">
      <dgm:prSet presAssocID="{D1EA488E-31F3-426D-A208-386FA5450D2A}" presName="parentText" presStyleLbl="node1" presStyleIdx="2" presStyleCnt="6">
        <dgm:presLayoutVars>
          <dgm:chMax val="0"/>
          <dgm:bulletEnabled val="1"/>
        </dgm:presLayoutVars>
      </dgm:prSet>
      <dgm:spPr/>
    </dgm:pt>
    <dgm:pt modelId="{DC9B8D0E-9C7F-47B4-9966-D42EB0171767}" type="pres">
      <dgm:prSet presAssocID="{E129D27B-D956-402A-9B7D-452B5968CF0A}" presName="spacer" presStyleCnt="0"/>
      <dgm:spPr/>
    </dgm:pt>
    <dgm:pt modelId="{1F1FCD04-EB4D-4D22-BE47-10782A80B396}" type="pres">
      <dgm:prSet presAssocID="{B10D11F8-B483-453F-8C85-2B43526666C0}" presName="parentText" presStyleLbl="node1" presStyleIdx="3" presStyleCnt="6">
        <dgm:presLayoutVars>
          <dgm:chMax val="0"/>
          <dgm:bulletEnabled val="1"/>
        </dgm:presLayoutVars>
      </dgm:prSet>
      <dgm:spPr/>
    </dgm:pt>
    <dgm:pt modelId="{A07D26D3-D917-47EC-A381-9AB25D52B09B}" type="pres">
      <dgm:prSet presAssocID="{85587241-AD42-443C-81A9-165CA4ACABF4}" presName="spacer" presStyleCnt="0"/>
      <dgm:spPr/>
    </dgm:pt>
    <dgm:pt modelId="{9DC6F7EF-17D3-4D6E-ABAD-B25158159F8F}" type="pres">
      <dgm:prSet presAssocID="{38E0E6A5-444D-4E30-AF20-BD28447EF7F6}" presName="parentText" presStyleLbl="node1" presStyleIdx="4" presStyleCnt="6">
        <dgm:presLayoutVars>
          <dgm:chMax val="0"/>
          <dgm:bulletEnabled val="1"/>
        </dgm:presLayoutVars>
      </dgm:prSet>
      <dgm:spPr/>
    </dgm:pt>
    <dgm:pt modelId="{9964CCB1-215B-44A2-A2CC-127CCC4B4FCF}" type="pres">
      <dgm:prSet presAssocID="{36CD0035-F86A-4376-8B6A-98240E9C2CDE}" presName="spacer" presStyleCnt="0"/>
      <dgm:spPr/>
    </dgm:pt>
    <dgm:pt modelId="{A6819C11-D0C3-4507-9D96-AF6F47982F6E}" type="pres">
      <dgm:prSet presAssocID="{0BBE9491-9759-4E2D-AB84-ACC0C2E9A868}" presName="parentText" presStyleLbl="node1" presStyleIdx="5" presStyleCnt="6">
        <dgm:presLayoutVars>
          <dgm:chMax val="0"/>
          <dgm:bulletEnabled val="1"/>
        </dgm:presLayoutVars>
      </dgm:prSet>
      <dgm:spPr/>
    </dgm:pt>
  </dgm:ptLst>
  <dgm:cxnLst>
    <dgm:cxn modelId="{D4BE7B00-F8DC-4BAD-9039-6BBAA76D283A}" srcId="{3B9338E9-56AD-433B-A974-2FDB6AB22B92}" destId="{D1EA488E-31F3-426D-A208-386FA5450D2A}" srcOrd="2" destOrd="0" parTransId="{BF1B7A0F-425B-4D28-85BA-D62443D855ED}" sibTransId="{E129D27B-D956-402A-9B7D-452B5968CF0A}"/>
    <dgm:cxn modelId="{1909160E-CF65-4FDF-9562-15F1794879E7}" type="presOf" srcId="{0E38491F-5782-4DD9-9110-6500D0C5FCEF}" destId="{954FF362-3FB6-4613-B2EE-76D5BD0DA814}" srcOrd="0" destOrd="0" presId="urn:microsoft.com/office/officeart/2005/8/layout/vList2"/>
    <dgm:cxn modelId="{15238A0F-EA18-4D4E-AF26-F9524EDB5D3A}" srcId="{3B9338E9-56AD-433B-A974-2FDB6AB22B92}" destId="{B10D11F8-B483-453F-8C85-2B43526666C0}" srcOrd="3" destOrd="0" parTransId="{E203CCF5-FE3D-4A73-B515-5D87D787554E}" sibTransId="{85587241-AD42-443C-81A9-165CA4ACABF4}"/>
    <dgm:cxn modelId="{BF63C163-FE9D-4191-9033-664AA27A96FE}" type="presOf" srcId="{3B9338E9-56AD-433B-A974-2FDB6AB22B92}" destId="{0F529133-D575-4EAB-8FD9-C4B93DC9F447}" srcOrd="0" destOrd="0" presId="urn:microsoft.com/office/officeart/2005/8/layout/vList2"/>
    <dgm:cxn modelId="{2F5C1564-11C1-44C1-9C98-79EF60293D5F}" srcId="{3B9338E9-56AD-433B-A974-2FDB6AB22B92}" destId="{D33D55A2-C71F-4105-976F-866512F82FD8}" srcOrd="1" destOrd="0" parTransId="{FE05FB8F-DB34-4543-A0F6-B262B60D02D5}" sibTransId="{2303A562-B296-498A-A6B2-9A34DD402CAA}"/>
    <dgm:cxn modelId="{3CB66C68-12FF-4719-BDB2-80E8867CEE69}" type="presOf" srcId="{0BBE9491-9759-4E2D-AB84-ACC0C2E9A868}" destId="{A6819C11-D0C3-4507-9D96-AF6F47982F6E}" srcOrd="0" destOrd="0" presId="urn:microsoft.com/office/officeart/2005/8/layout/vList2"/>
    <dgm:cxn modelId="{4CC4FD55-4B84-4D49-BF09-9473FE2C2254}" type="presOf" srcId="{D1EA488E-31F3-426D-A208-386FA5450D2A}" destId="{69D60E01-B918-4D17-8A22-6B1EC4BAC94A}" srcOrd="0" destOrd="0" presId="urn:microsoft.com/office/officeart/2005/8/layout/vList2"/>
    <dgm:cxn modelId="{8DB1B559-AAD9-4AB4-96CD-5C72BD3C0394}" srcId="{3B9338E9-56AD-433B-A974-2FDB6AB22B92}" destId="{38E0E6A5-444D-4E30-AF20-BD28447EF7F6}" srcOrd="4" destOrd="0" parTransId="{CCB52558-17F2-47B3-A970-18DD47887295}" sibTransId="{36CD0035-F86A-4376-8B6A-98240E9C2CDE}"/>
    <dgm:cxn modelId="{A3F00493-D4A1-451C-BFB8-10F18B40286B}" type="presOf" srcId="{D33D55A2-C71F-4105-976F-866512F82FD8}" destId="{62E5319A-5BA5-4438-B817-F573F5C207DF}" srcOrd="0" destOrd="0" presId="urn:microsoft.com/office/officeart/2005/8/layout/vList2"/>
    <dgm:cxn modelId="{EEECEC93-F907-4E76-AC7F-E53B31F07116}" type="presOf" srcId="{38E0E6A5-444D-4E30-AF20-BD28447EF7F6}" destId="{9DC6F7EF-17D3-4D6E-ABAD-B25158159F8F}" srcOrd="0" destOrd="0" presId="urn:microsoft.com/office/officeart/2005/8/layout/vList2"/>
    <dgm:cxn modelId="{456FBDD2-DDA8-4669-B165-0D02F779AFCA}" type="presOf" srcId="{B10D11F8-B483-453F-8C85-2B43526666C0}" destId="{1F1FCD04-EB4D-4D22-BE47-10782A80B396}" srcOrd="0" destOrd="0" presId="urn:microsoft.com/office/officeart/2005/8/layout/vList2"/>
    <dgm:cxn modelId="{095561D5-8C90-4DE6-8EBC-D070A150579C}" srcId="{3B9338E9-56AD-433B-A974-2FDB6AB22B92}" destId="{0BBE9491-9759-4E2D-AB84-ACC0C2E9A868}" srcOrd="5" destOrd="0" parTransId="{B7B0B6D8-ADF8-4150-B932-84BF3EB7CCCC}" sibTransId="{CFA6E4DC-AAA0-47BC-A43D-E7AB1F3A293F}"/>
    <dgm:cxn modelId="{619DC2E6-9B3B-4A7B-A942-3D8602E51AE3}" srcId="{3B9338E9-56AD-433B-A974-2FDB6AB22B92}" destId="{0E38491F-5782-4DD9-9110-6500D0C5FCEF}" srcOrd="0" destOrd="0" parTransId="{7B6D0EC8-5025-4341-A47D-C501E6D69314}" sibTransId="{4B15AB90-AB8D-481B-8CF0-0CB7F987FA23}"/>
    <dgm:cxn modelId="{5D45EF78-814A-4DE3-81FC-D02BB0047C3F}" type="presParOf" srcId="{0F529133-D575-4EAB-8FD9-C4B93DC9F447}" destId="{954FF362-3FB6-4613-B2EE-76D5BD0DA814}" srcOrd="0" destOrd="0" presId="urn:microsoft.com/office/officeart/2005/8/layout/vList2"/>
    <dgm:cxn modelId="{FE47878F-DBDB-40AD-9E6A-D0E566FA14E7}" type="presParOf" srcId="{0F529133-D575-4EAB-8FD9-C4B93DC9F447}" destId="{077B9A02-D486-4569-9D1F-D33D98E77E5D}" srcOrd="1" destOrd="0" presId="urn:microsoft.com/office/officeart/2005/8/layout/vList2"/>
    <dgm:cxn modelId="{1EF73E1F-ECBB-4E7A-9E89-98E55377B770}" type="presParOf" srcId="{0F529133-D575-4EAB-8FD9-C4B93DC9F447}" destId="{62E5319A-5BA5-4438-B817-F573F5C207DF}" srcOrd="2" destOrd="0" presId="urn:microsoft.com/office/officeart/2005/8/layout/vList2"/>
    <dgm:cxn modelId="{A4DF985D-3D63-40CF-9153-CA0BAC29D786}" type="presParOf" srcId="{0F529133-D575-4EAB-8FD9-C4B93DC9F447}" destId="{329DD94D-F4EB-4DBE-9CF2-626E982CB0F8}" srcOrd="3" destOrd="0" presId="urn:microsoft.com/office/officeart/2005/8/layout/vList2"/>
    <dgm:cxn modelId="{B627FB25-533C-44DF-978D-EDEAA367F0A7}" type="presParOf" srcId="{0F529133-D575-4EAB-8FD9-C4B93DC9F447}" destId="{69D60E01-B918-4D17-8A22-6B1EC4BAC94A}" srcOrd="4" destOrd="0" presId="urn:microsoft.com/office/officeart/2005/8/layout/vList2"/>
    <dgm:cxn modelId="{02F60D83-9AB8-4DBC-8FB4-6B57329D8C4D}" type="presParOf" srcId="{0F529133-D575-4EAB-8FD9-C4B93DC9F447}" destId="{DC9B8D0E-9C7F-47B4-9966-D42EB0171767}" srcOrd="5" destOrd="0" presId="urn:microsoft.com/office/officeart/2005/8/layout/vList2"/>
    <dgm:cxn modelId="{6601F65C-E221-4BC1-AB78-71BEAEA326CD}" type="presParOf" srcId="{0F529133-D575-4EAB-8FD9-C4B93DC9F447}" destId="{1F1FCD04-EB4D-4D22-BE47-10782A80B396}" srcOrd="6" destOrd="0" presId="urn:microsoft.com/office/officeart/2005/8/layout/vList2"/>
    <dgm:cxn modelId="{E52AF943-1D85-4F92-ADC4-AFF5C41F999D}" type="presParOf" srcId="{0F529133-D575-4EAB-8FD9-C4B93DC9F447}" destId="{A07D26D3-D917-47EC-A381-9AB25D52B09B}" srcOrd="7" destOrd="0" presId="urn:microsoft.com/office/officeart/2005/8/layout/vList2"/>
    <dgm:cxn modelId="{82E15221-0D56-4AE8-8199-5E2451BD9233}" type="presParOf" srcId="{0F529133-D575-4EAB-8FD9-C4B93DC9F447}" destId="{9DC6F7EF-17D3-4D6E-ABAD-B25158159F8F}" srcOrd="8" destOrd="0" presId="urn:microsoft.com/office/officeart/2005/8/layout/vList2"/>
    <dgm:cxn modelId="{D4676E6C-388D-4689-A327-F2B5DA5D4D9B}" type="presParOf" srcId="{0F529133-D575-4EAB-8FD9-C4B93DC9F447}" destId="{9964CCB1-215B-44A2-A2CC-127CCC4B4FCF}" srcOrd="9" destOrd="0" presId="urn:microsoft.com/office/officeart/2005/8/layout/vList2"/>
    <dgm:cxn modelId="{3A13C461-899C-424C-8019-BC01A20227E1}" type="presParOf" srcId="{0F529133-D575-4EAB-8FD9-C4B93DC9F447}" destId="{A6819C11-D0C3-4507-9D96-AF6F47982F6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354984" y="0"/>
          <a:ext cx="5434112" cy="1449215"/>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437" tIns="368101" rIns="105437" bIns="368101" numCol="1" spcCol="1270" anchor="ctr" anchorCtr="0">
          <a:noAutofit/>
        </a:bodyPr>
        <a:lstStyle/>
        <a:p>
          <a:pPr marL="0" lvl="0" indent="0" algn="ctr" defTabSz="889000">
            <a:lnSpc>
              <a:spcPct val="90000"/>
            </a:lnSpc>
            <a:spcBef>
              <a:spcPct val="0"/>
            </a:spcBef>
            <a:spcAft>
              <a:spcPct val="35000"/>
            </a:spcAft>
            <a:buNone/>
          </a:pPr>
          <a:r>
            <a:rPr lang="en-US" sz="2000" b="1" kern="1200" dirty="0"/>
            <a:t>Discuss ways in which Rotarians can lead service work in local clubs</a:t>
          </a:r>
        </a:p>
      </dsp:txBody>
      <dsp:txXfrm>
        <a:off x="2354984" y="0"/>
        <a:ext cx="5434112" cy="1449215"/>
      </dsp:txXfrm>
    </dsp:sp>
    <dsp:sp modelId="{D57298DD-6FF4-468B-8D54-1A4A1F8AC25D}">
      <dsp:nvSpPr>
        <dsp:cNvPr id="0" name=""/>
        <dsp:cNvSpPr/>
      </dsp:nvSpPr>
      <dsp:spPr>
        <a:xfrm>
          <a:off x="0" y="0"/>
          <a:ext cx="2350144" cy="1449215"/>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89" tIns="143150" rIns="71889" bIns="143150" numCol="1" spcCol="1270" anchor="ctr" anchorCtr="0">
          <a:noAutofit/>
        </a:bodyPr>
        <a:lstStyle/>
        <a:p>
          <a:pPr marL="0" lvl="0" indent="0" algn="ctr" defTabSz="1066800">
            <a:lnSpc>
              <a:spcPct val="90000"/>
            </a:lnSpc>
            <a:spcBef>
              <a:spcPct val="0"/>
            </a:spcBef>
            <a:spcAft>
              <a:spcPct val="35000"/>
            </a:spcAft>
            <a:buNone/>
          </a:pPr>
          <a:r>
            <a:rPr lang="en-US" sz="2400" b="1" kern="1200" dirty="0"/>
            <a:t>Discuss</a:t>
          </a:r>
        </a:p>
      </dsp:txBody>
      <dsp:txXfrm>
        <a:off x="0" y="0"/>
        <a:ext cx="2350144" cy="1449215"/>
      </dsp:txXfrm>
    </dsp:sp>
    <dsp:sp modelId="{F857B724-C9EB-4754-B0D3-1E1369BFE0A4}">
      <dsp:nvSpPr>
        <dsp:cNvPr id="0" name=""/>
        <dsp:cNvSpPr/>
      </dsp:nvSpPr>
      <dsp:spPr>
        <a:xfrm>
          <a:off x="2347723" y="1538966"/>
          <a:ext cx="5440197" cy="1449215"/>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555" tIns="368101" rIns="105555" bIns="368101" numCol="1" spcCol="1270" anchor="ctr" anchorCtr="0">
          <a:noAutofit/>
        </a:bodyPr>
        <a:lstStyle/>
        <a:p>
          <a:pPr marL="0" lvl="0" indent="0" algn="ctr" defTabSz="889000">
            <a:lnSpc>
              <a:spcPct val="90000"/>
            </a:lnSpc>
            <a:spcBef>
              <a:spcPct val="0"/>
            </a:spcBef>
            <a:spcAft>
              <a:spcPct val="35000"/>
            </a:spcAft>
            <a:buNone/>
          </a:pPr>
          <a:r>
            <a:rPr lang="en-US" sz="2000" b="1" kern="1200" dirty="0"/>
            <a:t>Develop a plan for a club service project.</a:t>
          </a:r>
        </a:p>
      </dsp:txBody>
      <dsp:txXfrm>
        <a:off x="2347723" y="1538966"/>
        <a:ext cx="5440197" cy="1449215"/>
      </dsp:txXfrm>
    </dsp:sp>
    <dsp:sp modelId="{09B25C5B-8859-4C05-B606-F50C395AFC31}">
      <dsp:nvSpPr>
        <dsp:cNvPr id="0" name=""/>
        <dsp:cNvSpPr/>
      </dsp:nvSpPr>
      <dsp:spPr>
        <a:xfrm>
          <a:off x="387" y="1538966"/>
          <a:ext cx="2347336" cy="1449215"/>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969" tIns="143150" rIns="71969" bIns="143150" numCol="1" spcCol="1270" anchor="ctr" anchorCtr="0">
          <a:noAutofit/>
        </a:bodyPr>
        <a:lstStyle/>
        <a:p>
          <a:pPr marL="0" lvl="0" indent="0" algn="ctr" defTabSz="1066800">
            <a:lnSpc>
              <a:spcPct val="90000"/>
            </a:lnSpc>
            <a:spcBef>
              <a:spcPct val="0"/>
            </a:spcBef>
            <a:spcAft>
              <a:spcPct val="35000"/>
            </a:spcAft>
            <a:buNone/>
          </a:pPr>
          <a:r>
            <a:rPr lang="en-US" sz="2400" b="1" kern="1200" dirty="0"/>
            <a:t>Develop</a:t>
          </a:r>
        </a:p>
      </dsp:txBody>
      <dsp:txXfrm>
        <a:off x="387" y="1538966"/>
        <a:ext cx="2347336" cy="1449215"/>
      </dsp:txXfrm>
    </dsp:sp>
    <dsp:sp modelId="{BBA60E6F-317E-45D7-8E2B-E330A0B5533B}">
      <dsp:nvSpPr>
        <dsp:cNvPr id="0" name=""/>
        <dsp:cNvSpPr/>
      </dsp:nvSpPr>
      <dsp:spPr>
        <a:xfrm>
          <a:off x="2348512" y="3075135"/>
          <a:ext cx="5440197" cy="1449215"/>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555" tIns="368101" rIns="105555" bIns="368101" numCol="1" spcCol="1270" anchor="ctr" anchorCtr="0">
          <a:noAutofit/>
        </a:bodyPr>
        <a:lstStyle/>
        <a:p>
          <a:pPr marL="0" lvl="0" indent="0" algn="ctr" defTabSz="889000">
            <a:lnSpc>
              <a:spcPct val="90000"/>
            </a:lnSpc>
            <a:spcBef>
              <a:spcPct val="0"/>
            </a:spcBef>
            <a:spcAft>
              <a:spcPct val="35000"/>
            </a:spcAft>
            <a:buNone/>
          </a:pPr>
          <a:r>
            <a:rPr lang="en-US" sz="2000" b="1" kern="1200" dirty="0"/>
            <a:t>Recognize the Value of Service as a part of the Rotary Mission</a:t>
          </a:r>
        </a:p>
      </dsp:txBody>
      <dsp:txXfrm>
        <a:off x="2348512" y="3075135"/>
        <a:ext cx="5440197" cy="1449215"/>
      </dsp:txXfrm>
    </dsp:sp>
    <dsp:sp modelId="{418157B3-E48D-4AE4-8CEC-EF78D07250B1}">
      <dsp:nvSpPr>
        <dsp:cNvPr id="0" name=""/>
        <dsp:cNvSpPr/>
      </dsp:nvSpPr>
      <dsp:spPr>
        <a:xfrm>
          <a:off x="387" y="3075135"/>
          <a:ext cx="2348125" cy="1449215"/>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969" tIns="143150" rIns="71969" bIns="143150" numCol="1" spcCol="1270" anchor="ctr" anchorCtr="0">
          <a:noAutofit/>
        </a:bodyPr>
        <a:lstStyle/>
        <a:p>
          <a:pPr marL="0" lvl="0" indent="0" algn="ctr" defTabSz="1066800">
            <a:lnSpc>
              <a:spcPct val="90000"/>
            </a:lnSpc>
            <a:spcBef>
              <a:spcPct val="0"/>
            </a:spcBef>
            <a:spcAft>
              <a:spcPct val="35000"/>
            </a:spcAft>
            <a:buNone/>
          </a:pPr>
          <a:r>
            <a:rPr lang="en-US" sz="2400" b="1" kern="1200" dirty="0"/>
            <a:t>Recognize</a:t>
          </a:r>
        </a:p>
      </dsp:txBody>
      <dsp:txXfrm>
        <a:off x="387" y="3075135"/>
        <a:ext cx="2348125" cy="1449215"/>
      </dsp:txXfrm>
    </dsp:sp>
    <dsp:sp modelId="{DB9F1B09-F5A7-4565-AF0E-471C3385CCFC}">
      <dsp:nvSpPr>
        <dsp:cNvPr id="0" name=""/>
        <dsp:cNvSpPr/>
      </dsp:nvSpPr>
      <dsp:spPr>
        <a:xfrm>
          <a:off x="2378779" y="4611304"/>
          <a:ext cx="5409771" cy="1449215"/>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65" tIns="368101" rIns="104965" bIns="368101" numCol="1" spcCol="1270" anchor="ctr" anchorCtr="0">
          <a:noAutofit/>
        </a:bodyPr>
        <a:lstStyle/>
        <a:p>
          <a:pPr marL="0" lvl="0" indent="0" algn="ctr" defTabSz="889000">
            <a:lnSpc>
              <a:spcPct val="90000"/>
            </a:lnSpc>
            <a:spcBef>
              <a:spcPct val="0"/>
            </a:spcBef>
            <a:spcAft>
              <a:spcPct val="35000"/>
            </a:spcAft>
            <a:buNone/>
          </a:pPr>
          <a:r>
            <a:rPr lang="en-US" sz="2000" b="1" kern="1200" dirty="0"/>
            <a:t>Reflect on How this Understanding Encourages Sustainability in Service to the Community and the World</a:t>
          </a:r>
        </a:p>
      </dsp:txBody>
      <dsp:txXfrm>
        <a:off x="2378779" y="4611304"/>
        <a:ext cx="5409771" cy="1449215"/>
      </dsp:txXfrm>
    </dsp:sp>
    <dsp:sp modelId="{4ADCB9C7-1EFA-4501-B9DA-90C38B8EC025}">
      <dsp:nvSpPr>
        <dsp:cNvPr id="0" name=""/>
        <dsp:cNvSpPr/>
      </dsp:nvSpPr>
      <dsp:spPr>
        <a:xfrm>
          <a:off x="387" y="4611304"/>
          <a:ext cx="2378392" cy="1449215"/>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67" tIns="143150" rIns="71567" bIns="143150" numCol="1" spcCol="1270" anchor="ctr" anchorCtr="0">
          <a:noAutofit/>
        </a:bodyPr>
        <a:lstStyle/>
        <a:p>
          <a:pPr marL="0" lvl="0" indent="0" algn="ctr" defTabSz="1066800">
            <a:lnSpc>
              <a:spcPct val="90000"/>
            </a:lnSpc>
            <a:spcBef>
              <a:spcPct val="0"/>
            </a:spcBef>
            <a:spcAft>
              <a:spcPct val="35000"/>
            </a:spcAft>
            <a:buNone/>
          </a:pPr>
          <a:r>
            <a:rPr lang="en-US" sz="2400" b="1" kern="1200" dirty="0"/>
            <a:t>Reflect</a:t>
          </a:r>
        </a:p>
      </dsp:txBody>
      <dsp:txXfrm>
        <a:off x="387" y="4611304"/>
        <a:ext cx="2378392" cy="1449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24A3-447A-4095-B68F-955028B040C1}">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Need?</a:t>
          </a:r>
        </a:p>
      </dsp:txBody>
      <dsp:txXfrm>
        <a:off x="38638" y="45464"/>
        <a:ext cx="10438324" cy="714229"/>
      </dsp:txXfrm>
    </dsp:sp>
    <dsp:sp modelId="{BEA0DCEE-826B-4DAB-8C88-CDC344328A5F}">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Realities? Practicality? Feasibility?</a:t>
          </a:r>
        </a:p>
      </dsp:txBody>
      <dsp:txXfrm>
        <a:off x="38638" y="932009"/>
        <a:ext cx="10438324" cy="714229"/>
      </dsp:txXfrm>
    </dsp:sp>
    <dsp:sp modelId="{1419E1AE-29A6-4E96-984E-87BB8F098CDD}">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Money, Time, Resources – human, talent, volunteer?</a:t>
          </a:r>
        </a:p>
      </dsp:txBody>
      <dsp:txXfrm>
        <a:off x="38638" y="1818554"/>
        <a:ext cx="10438324" cy="714229"/>
      </dsp:txXfrm>
    </dsp:sp>
    <dsp:sp modelId="{98A8EBD5-8899-4665-B524-E3C75E56807B}">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Club and Community Buy-in?</a:t>
          </a:r>
        </a:p>
      </dsp:txBody>
      <dsp:txXfrm>
        <a:off x="38638" y="2705099"/>
        <a:ext cx="10438324" cy="714229"/>
      </dsp:txXfrm>
    </dsp:sp>
    <dsp:sp modelId="{5A93F869-76C6-402F-AA8F-CE8F650651FF}">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Fit with club identity, mission, other projects?</a:t>
          </a:r>
        </a:p>
      </dsp:txBody>
      <dsp:txXfrm>
        <a:off x="38638" y="3591644"/>
        <a:ext cx="1043832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775A1-40DC-42B4-8C55-426BD00CE3CA}">
      <dsp:nvSpPr>
        <dsp:cNvPr id="0" name=""/>
        <dsp:cNvSpPr/>
      </dsp:nvSpPr>
      <dsp:spPr>
        <a:xfrm>
          <a:off x="1138979" y="1078542"/>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8FB11-BAFE-439F-9313-2336105FCD77}">
      <dsp:nvSpPr>
        <dsp:cNvPr id="0" name=""/>
        <dsp:cNvSpPr/>
      </dsp:nvSpPr>
      <dsp:spPr>
        <a:xfrm>
          <a:off x="569079" y="2340452"/>
          <a:ext cx="2072362" cy="93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Funding &amp; Partnerships</a:t>
          </a:r>
        </a:p>
      </dsp:txBody>
      <dsp:txXfrm>
        <a:off x="569079" y="2340452"/>
        <a:ext cx="2072362" cy="932343"/>
      </dsp:txXfrm>
    </dsp:sp>
    <dsp:sp modelId="{D0B67571-E12F-4120-B396-9A8CBA5293E3}">
      <dsp:nvSpPr>
        <dsp:cNvPr id="0" name=""/>
        <dsp:cNvSpPr/>
      </dsp:nvSpPr>
      <dsp:spPr>
        <a:xfrm>
          <a:off x="3574005" y="1078542"/>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8689B-C8EC-41E6-A03B-4660AB40FB34}">
      <dsp:nvSpPr>
        <dsp:cNvPr id="0" name=""/>
        <dsp:cNvSpPr/>
      </dsp:nvSpPr>
      <dsp:spPr>
        <a:xfrm>
          <a:off x="3004105" y="2340452"/>
          <a:ext cx="2072362" cy="93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Publicity</a:t>
          </a:r>
        </a:p>
      </dsp:txBody>
      <dsp:txXfrm>
        <a:off x="3004105" y="2340452"/>
        <a:ext cx="2072362" cy="932343"/>
      </dsp:txXfrm>
    </dsp:sp>
    <dsp:sp modelId="{050F8291-860C-49AF-8B3F-5DF8E1050163}">
      <dsp:nvSpPr>
        <dsp:cNvPr id="0" name=""/>
        <dsp:cNvSpPr/>
      </dsp:nvSpPr>
      <dsp:spPr>
        <a:xfrm>
          <a:off x="6009031" y="1078542"/>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231D9-1B62-40D4-BF97-4125323EA760}">
      <dsp:nvSpPr>
        <dsp:cNvPr id="0" name=""/>
        <dsp:cNvSpPr/>
      </dsp:nvSpPr>
      <dsp:spPr>
        <a:xfrm>
          <a:off x="5439131" y="2340452"/>
          <a:ext cx="2072362" cy="93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bg1"/>
              </a:solidFill>
            </a:rPr>
            <a:t>Gaining Support of Club Members and the Community</a:t>
          </a:r>
        </a:p>
      </dsp:txBody>
      <dsp:txXfrm>
        <a:off x="5439131" y="2340452"/>
        <a:ext cx="2072362" cy="932343"/>
      </dsp:txXfrm>
    </dsp:sp>
    <dsp:sp modelId="{8648E7CB-2BF3-416E-B705-E4DF9417031A}">
      <dsp:nvSpPr>
        <dsp:cNvPr id="0" name=""/>
        <dsp:cNvSpPr/>
      </dsp:nvSpPr>
      <dsp:spPr>
        <a:xfrm>
          <a:off x="8444057" y="1078542"/>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61F59-0EE4-4639-AB73-71EADF73012D}">
      <dsp:nvSpPr>
        <dsp:cNvPr id="0" name=""/>
        <dsp:cNvSpPr/>
      </dsp:nvSpPr>
      <dsp:spPr>
        <a:xfrm>
          <a:off x="7874157" y="2340452"/>
          <a:ext cx="2072362" cy="93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Procedure &amp; Timeline</a:t>
          </a:r>
        </a:p>
      </dsp:txBody>
      <dsp:txXfrm>
        <a:off x="7874157" y="2340452"/>
        <a:ext cx="2072362" cy="932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FF362-3FB6-4613-B2EE-76D5BD0DA814}">
      <dsp:nvSpPr>
        <dsp:cNvPr id="0" name=""/>
        <dsp:cNvSpPr/>
      </dsp:nvSpPr>
      <dsp:spPr>
        <a:xfrm>
          <a:off x="0" y="65169"/>
          <a:ext cx="11407487" cy="643500"/>
        </a:xfrm>
        <a:prstGeom prst="round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defRPr cap="all"/>
          </a:pPr>
          <a:r>
            <a:rPr lang="en-US" sz="2500" kern="1200" dirty="0">
              <a:solidFill>
                <a:srgbClr val="00518E"/>
              </a:solidFill>
            </a:rPr>
            <a:t>There is no One Way</a:t>
          </a:r>
        </a:p>
      </dsp:txBody>
      <dsp:txXfrm>
        <a:off x="31413" y="96582"/>
        <a:ext cx="11344661" cy="580674"/>
      </dsp:txXfrm>
    </dsp:sp>
    <dsp:sp modelId="{62E5319A-5BA5-4438-B817-F573F5C207DF}">
      <dsp:nvSpPr>
        <dsp:cNvPr id="0" name=""/>
        <dsp:cNvSpPr/>
      </dsp:nvSpPr>
      <dsp:spPr>
        <a:xfrm>
          <a:off x="0" y="780669"/>
          <a:ext cx="11407487" cy="643500"/>
        </a:xfrm>
        <a:prstGeom prst="round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defRPr cap="all"/>
          </a:pPr>
          <a:r>
            <a:rPr lang="en-US" sz="2500" kern="1200" dirty="0">
              <a:solidFill>
                <a:srgbClr val="00518E"/>
              </a:solidFill>
            </a:rPr>
            <a:t>Needs are Everywhere</a:t>
          </a:r>
        </a:p>
      </dsp:txBody>
      <dsp:txXfrm>
        <a:off x="31413" y="812082"/>
        <a:ext cx="11344661" cy="580674"/>
      </dsp:txXfrm>
    </dsp:sp>
    <dsp:sp modelId="{69D60E01-B918-4D17-8A22-6B1EC4BAC94A}">
      <dsp:nvSpPr>
        <dsp:cNvPr id="0" name=""/>
        <dsp:cNvSpPr/>
      </dsp:nvSpPr>
      <dsp:spPr>
        <a:xfrm>
          <a:off x="0" y="1496169"/>
          <a:ext cx="11407487" cy="643500"/>
        </a:xfrm>
        <a:prstGeom prst="round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defRPr cap="all"/>
          </a:pPr>
          <a:r>
            <a:rPr lang="en-US" sz="2500" kern="1200" dirty="0">
              <a:solidFill>
                <a:srgbClr val="00518E"/>
              </a:solidFill>
            </a:rPr>
            <a:t>Areas of Focus relevant but not required</a:t>
          </a:r>
        </a:p>
      </dsp:txBody>
      <dsp:txXfrm>
        <a:off x="31413" y="1527582"/>
        <a:ext cx="11344661" cy="580674"/>
      </dsp:txXfrm>
    </dsp:sp>
    <dsp:sp modelId="{1F1FCD04-EB4D-4D22-BE47-10782A80B396}">
      <dsp:nvSpPr>
        <dsp:cNvPr id="0" name=""/>
        <dsp:cNvSpPr/>
      </dsp:nvSpPr>
      <dsp:spPr>
        <a:xfrm>
          <a:off x="0" y="2211669"/>
          <a:ext cx="11407487" cy="643500"/>
        </a:xfrm>
        <a:prstGeom prst="round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defRPr cap="all"/>
          </a:pPr>
          <a:r>
            <a:rPr lang="en-US" sz="2500" kern="1200" dirty="0">
              <a:solidFill>
                <a:srgbClr val="00518E"/>
              </a:solidFill>
            </a:rPr>
            <a:t>Engage Meaningful Service</a:t>
          </a:r>
        </a:p>
      </dsp:txBody>
      <dsp:txXfrm>
        <a:off x="31413" y="2243082"/>
        <a:ext cx="11344661" cy="580674"/>
      </dsp:txXfrm>
    </dsp:sp>
    <dsp:sp modelId="{9DC6F7EF-17D3-4D6E-ABAD-B25158159F8F}">
      <dsp:nvSpPr>
        <dsp:cNvPr id="0" name=""/>
        <dsp:cNvSpPr/>
      </dsp:nvSpPr>
      <dsp:spPr>
        <a:xfrm>
          <a:off x="0" y="2927169"/>
          <a:ext cx="11407487" cy="643500"/>
        </a:xfrm>
        <a:prstGeom prst="round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defRPr cap="all"/>
          </a:pPr>
          <a:r>
            <a:rPr lang="en-US" sz="2500" kern="1200" dirty="0">
              <a:solidFill>
                <a:srgbClr val="00518E"/>
              </a:solidFill>
            </a:rPr>
            <a:t>Why Join Rotary? SERVICE</a:t>
          </a:r>
        </a:p>
      </dsp:txBody>
      <dsp:txXfrm>
        <a:off x="31413" y="2958582"/>
        <a:ext cx="11344661" cy="580674"/>
      </dsp:txXfrm>
    </dsp:sp>
    <dsp:sp modelId="{A6819C11-D0C3-4507-9D96-AF6F47982F6E}">
      <dsp:nvSpPr>
        <dsp:cNvPr id="0" name=""/>
        <dsp:cNvSpPr/>
      </dsp:nvSpPr>
      <dsp:spPr>
        <a:xfrm>
          <a:off x="0" y="3642669"/>
          <a:ext cx="11407487" cy="643500"/>
        </a:xfrm>
        <a:prstGeom prst="round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defRPr cap="all"/>
          </a:pPr>
          <a:r>
            <a:rPr lang="en-US" sz="2500" kern="1200" dirty="0">
              <a:solidFill>
                <a:srgbClr val="00518E"/>
              </a:solidFill>
            </a:rPr>
            <a:t>Reflections</a:t>
          </a:r>
        </a:p>
      </dsp:txBody>
      <dsp:txXfrm>
        <a:off x="31413" y="3674082"/>
        <a:ext cx="11344661" cy="58067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3/21/2021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7"/>
            <a:ext cx="5486400" cy="3959678"/>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Service curriculum of RLI</a:t>
            </a:r>
          </a:p>
          <a:p>
            <a:pPr marL="742950" marR="0" lvl="1" indent="-28575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Refer to page 29 of Participant Manual for Creating Service Projects Session</a:t>
            </a:r>
          </a:p>
          <a:p>
            <a:pPr marL="742950" marR="0" lvl="1" indent="-28575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Curriculum Spirals and where the Creating Service Projects fits into the Service curriculum of RLI</a:t>
            </a:r>
          </a:p>
          <a:p>
            <a:pPr marL="742950" marR="0" lvl="1" indent="-28575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 out Insert CSP-1: “Good to Know” Information for Creating Service Projects – page 31</a:t>
            </a:r>
          </a:p>
          <a:p>
            <a:pPr marL="0" marR="0" lvl="0" indent="0">
              <a:lnSpc>
                <a:spcPct val="107000"/>
              </a:lnSpc>
              <a:spcBef>
                <a:spcPts val="0"/>
              </a:spcBef>
              <a:spcAft>
                <a:spcPts val="0"/>
              </a:spcAft>
              <a:buFont typeface="+mj-l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The Participant Manual provides relevant resources for participants with thought provoking questions and activities. Some content and activities provided during this session will supplement but not necessarily directly follow what is found in the participant manual.</a:t>
            </a:r>
          </a:p>
          <a:p>
            <a:pPr marL="342900" marR="0" lvl="0" indent="-342900">
              <a:lnSpc>
                <a:spcPct val="107000"/>
              </a:lnSpc>
              <a:spcBef>
                <a:spcPts val="0"/>
              </a:spcBef>
              <a:spcAft>
                <a:spcPts val="0"/>
              </a:spcAft>
              <a:buFont typeface="+mj-lt"/>
              <a:buAutoNum type="arabicPeriod" startAt="2"/>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Arial" panose="020B0604020202020204" pitchFamily="34" charse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600" dirty="0"/>
              <a:t>Share this quote from RI President Rolf </a:t>
            </a:r>
            <a:r>
              <a:rPr lang="en-US" sz="1600" dirty="0" err="1"/>
              <a:t>Klarich</a:t>
            </a:r>
            <a:endParaRPr lang="en-US" sz="1600" dirty="0"/>
          </a:p>
          <a:p>
            <a:pPr marL="228600" indent="-228600">
              <a:buFont typeface="+mj-lt"/>
              <a:buAutoNum type="arabicPeriod"/>
            </a:pPr>
            <a:r>
              <a:rPr lang="en-US" sz="1600" dirty="0"/>
              <a:t>Emphasize the longstanding commitment of Rotary to SERVICE</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210111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600" dirty="0"/>
              <a:t>Pose the following scenario:</a:t>
            </a:r>
          </a:p>
          <a:p>
            <a:pPr marL="0" indent="0">
              <a:buFont typeface="+mj-lt"/>
              <a:buNone/>
            </a:pPr>
            <a:r>
              <a:rPr lang="en-US" sz="1600" b="1" dirty="0"/>
              <a:t>You have been appointed to chair a committee to develop a new service project for your Rotary Club. How do you start? Some possible “first steps” are included in this POLL. Without deciding on a particular project or type, what is the first step you would take to start a service project in your club?</a:t>
            </a:r>
          </a:p>
          <a:p>
            <a:pPr marL="0" indent="0">
              <a:buFont typeface="+mj-lt"/>
              <a:buNone/>
            </a:pPr>
            <a:r>
              <a:rPr lang="en-US" sz="1600" dirty="0"/>
              <a:t>2.   Determine the two choices that received the most votes</a:t>
            </a:r>
          </a:p>
          <a:p>
            <a:pPr marL="0" indent="0">
              <a:buFont typeface="+mj-lt"/>
              <a:buNone/>
            </a:pPr>
            <a:r>
              <a:rPr lang="en-US" sz="1600" dirty="0"/>
              <a:t>3.   These are the ones that, through consensus, the group believes are the first steps needed when considering a new service project.</a:t>
            </a:r>
          </a:p>
          <a:p>
            <a:pPr marL="0" indent="0">
              <a:buFont typeface="+mj-lt"/>
              <a:buNone/>
            </a:pPr>
            <a:r>
              <a:rPr lang="en-US" sz="1600" dirty="0"/>
              <a:t>4.   Point out that this is an example of using consensus to reach an equitable decision</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175539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600" b="1" dirty="0"/>
              <a:t>Once the first step(s) is determined – What’s next?</a:t>
            </a:r>
          </a:p>
          <a:p>
            <a:pPr marL="228600" indent="-228600">
              <a:buFont typeface="+mj-lt"/>
              <a:buAutoNum type="arabicPeriod"/>
            </a:pPr>
            <a:r>
              <a:rPr lang="en-US" sz="1600" b="0" dirty="0"/>
              <a:t>Using this list as a guide lead a discussion about what else needs to be determined</a:t>
            </a:r>
          </a:p>
          <a:p>
            <a:pPr marL="228600" indent="-228600">
              <a:buFont typeface="+mj-lt"/>
              <a:buAutoNum type="arabicPeriod"/>
            </a:pPr>
            <a:r>
              <a:rPr lang="en-US" sz="1600" b="0" dirty="0"/>
              <a:t>Encourage examples offered by participants from their own Rotary clubs</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164480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1313" y="406400"/>
            <a:ext cx="3863975" cy="2173288"/>
          </a:xfrm>
        </p:spPr>
      </p:sp>
      <p:sp>
        <p:nvSpPr>
          <p:cNvPr id="3" name="Notes Placeholder 2"/>
          <p:cNvSpPr>
            <a:spLocks noGrp="1"/>
          </p:cNvSpPr>
          <p:nvPr>
            <p:ph type="body" idx="1"/>
          </p:nvPr>
        </p:nvSpPr>
        <p:spPr>
          <a:xfrm>
            <a:off x="685800" y="2805675"/>
            <a:ext cx="5486400" cy="6207695"/>
          </a:xfrm>
        </p:spPr>
        <p:txBody>
          <a:bodyPr/>
          <a:lstStyle/>
          <a:p>
            <a:pPr marL="228600" indent="-228600">
              <a:buFont typeface="+mj-lt"/>
              <a:buAutoNum type="arabicPeriod"/>
            </a:pPr>
            <a:r>
              <a:rPr lang="en-US" sz="1600" dirty="0"/>
              <a:t>Introduce choosing a specific project.</a:t>
            </a:r>
          </a:p>
          <a:p>
            <a:pPr marL="457200" lvl="1" indent="0">
              <a:buFont typeface="+mj-lt"/>
              <a:buNone/>
            </a:pPr>
            <a:r>
              <a:rPr lang="en-US" sz="1600" b="1" dirty="0"/>
              <a:t>Your choice of project is key. It is important to your club, your members, your community and to the people benefitted by the project. Planning and building consensus are vital aspects of any successful service.</a:t>
            </a:r>
          </a:p>
          <a:p>
            <a:pPr marL="228600" indent="-228600">
              <a:buFont typeface="+mj-lt"/>
              <a:buAutoNum type="arabicPeriod"/>
            </a:pPr>
            <a:r>
              <a:rPr lang="en-US" sz="1600" dirty="0"/>
              <a:t>Divide participants into groups of three (3) to five (5) people</a:t>
            </a:r>
          </a:p>
          <a:p>
            <a:pPr marL="457200" lvl="1" indent="0">
              <a:buFont typeface="Arial" panose="020B0604020202020204" pitchFamily="34" charset="0"/>
              <a:buNone/>
            </a:pPr>
            <a:r>
              <a:rPr lang="en-US" sz="1600" b="1" dirty="0"/>
              <a:t>Your committee now must choose an actual project idea. Take some time and agree on an idea for a new project. Choose a recorder and reporter. Write a 3-6-word descriptive title for your project. A guide for your breakout is now uploaded into the CHAT for you to download</a:t>
            </a:r>
          </a:p>
          <a:p>
            <a:pPr marL="228600" indent="-228600">
              <a:buFont typeface="+mj-lt"/>
              <a:buAutoNum type="arabicPeriod"/>
            </a:pPr>
            <a:r>
              <a:rPr lang="en-US" sz="1600" dirty="0"/>
              <a:t>Begin Breakouts – End Breakouts after 6 minutes</a:t>
            </a:r>
          </a:p>
          <a:p>
            <a:pPr marL="0" indent="0">
              <a:buFont typeface="+mj-lt"/>
              <a:buNone/>
            </a:pPr>
            <a:endParaRPr lang="en-US" sz="1600"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376393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600" dirty="0"/>
              <a:t>Reconvene the whole group after 6 minutes</a:t>
            </a:r>
          </a:p>
          <a:p>
            <a:pPr marL="228600" indent="-228600">
              <a:buFont typeface="+mj-lt"/>
              <a:buAutoNum type="arabicPeriod"/>
            </a:pPr>
            <a:r>
              <a:rPr lang="en-US" sz="1600" dirty="0"/>
              <a:t>Have each group spokesperson share their project</a:t>
            </a:r>
          </a:p>
          <a:p>
            <a:pPr marL="228600" indent="-228600">
              <a:buFont typeface="+mj-lt"/>
              <a:buAutoNum type="arabicPeriod"/>
            </a:pPr>
            <a:r>
              <a:rPr lang="en-US" sz="1600" dirty="0"/>
              <a:t>Summarize the projects presented</a:t>
            </a:r>
          </a:p>
          <a:p>
            <a:pPr marL="228600" indent="-228600">
              <a:buFont typeface="+mj-lt"/>
              <a:buAutoNum type="arabicPeriod"/>
            </a:pPr>
            <a:r>
              <a:rPr lang="en-US" sz="1600" dirty="0"/>
              <a:t>Participants will now choose one project that the entire group will pursue and plan</a:t>
            </a:r>
          </a:p>
          <a:p>
            <a:pPr marL="228600" indent="-228600">
              <a:buFont typeface="+mj-lt"/>
              <a:buAutoNum type="arabicPeriod"/>
            </a:pPr>
            <a:r>
              <a:rPr lang="en-US" sz="1600" dirty="0"/>
              <a:t>Every person has three (3) votes. Restate each project.</a:t>
            </a:r>
          </a:p>
          <a:p>
            <a:pPr marL="228600" indent="-228600">
              <a:buFont typeface="+mj-lt"/>
              <a:buAutoNum type="arabicPeriod"/>
            </a:pPr>
            <a:r>
              <a:rPr lang="en-US" sz="1600" dirty="0"/>
              <a:t>Direct each person to raise their virtual hands indicating their three (3) votes. </a:t>
            </a:r>
          </a:p>
          <a:p>
            <a:pPr marL="228600" indent="-228600">
              <a:buFont typeface="+mj-lt"/>
              <a:buAutoNum type="arabicPeriod"/>
            </a:pPr>
            <a:r>
              <a:rPr lang="en-US" sz="1600" dirty="0"/>
              <a:t>Compile the votes.</a:t>
            </a:r>
          </a:p>
          <a:p>
            <a:pPr marL="228600" indent="-228600">
              <a:buFont typeface="+mj-lt"/>
              <a:buAutoNum type="arabicPeriod"/>
            </a:pPr>
            <a:r>
              <a:rPr lang="en-US" sz="1600" dirty="0"/>
              <a:t>Point out that this is another way in which to get consensus in making decisions in your club</a:t>
            </a:r>
          </a:p>
          <a:p>
            <a:pPr marL="228600" indent="-228600">
              <a:buFont typeface="+mj-lt"/>
              <a:buAutoNum type="arabicPeriod"/>
            </a:pPr>
            <a:r>
              <a:rPr lang="en-US" sz="1600" dirty="0"/>
              <a:t>Announce which project received the most votes </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34969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Now we have our project. All successful service projects need a plan. We will now create a plan for this project.</a:t>
            </a:r>
          </a:p>
          <a:p>
            <a:endParaRPr lang="en-US" sz="1600" b="1" dirty="0"/>
          </a:p>
          <a:p>
            <a:pPr marL="228600" indent="-228600">
              <a:buFont typeface="+mj-lt"/>
              <a:buAutoNum type="arabicPeriod"/>
            </a:pPr>
            <a:r>
              <a:rPr lang="en-US" sz="1600" dirty="0"/>
              <a:t>Form four different groups</a:t>
            </a:r>
          </a:p>
          <a:p>
            <a:pPr marL="228600" indent="-228600">
              <a:buFont typeface="+mj-lt"/>
              <a:buAutoNum type="arabicPeriod"/>
            </a:pPr>
            <a:r>
              <a:rPr lang="en-US" sz="1600" dirty="0"/>
              <a:t>Assign one of the following parts of project planning to each group</a:t>
            </a:r>
          </a:p>
          <a:p>
            <a:pPr marL="628650" lvl="1" indent="-171450">
              <a:buFont typeface="Arial" panose="020B0604020202020204" pitchFamily="34" charset="0"/>
              <a:buChar char="•"/>
            </a:pPr>
            <a:r>
              <a:rPr lang="en-US" sz="1600" dirty="0"/>
              <a:t>Funding &amp; Partnerships</a:t>
            </a:r>
          </a:p>
          <a:p>
            <a:pPr marL="628650" lvl="1" indent="-171450">
              <a:buFont typeface="Arial" panose="020B0604020202020204" pitchFamily="34" charset="0"/>
              <a:buChar char="•"/>
            </a:pPr>
            <a:r>
              <a:rPr lang="en-US" sz="1600" dirty="0"/>
              <a:t>Publicity</a:t>
            </a:r>
          </a:p>
          <a:p>
            <a:pPr marL="628650" lvl="1" indent="-171450">
              <a:buFont typeface="Arial" panose="020B0604020202020204" pitchFamily="34" charset="0"/>
              <a:buChar char="•"/>
            </a:pPr>
            <a:r>
              <a:rPr lang="en-US" sz="1600" dirty="0"/>
              <a:t>Gaining support of club members and the community</a:t>
            </a:r>
          </a:p>
          <a:p>
            <a:pPr marL="628650" lvl="1" indent="-171450">
              <a:buFont typeface="Arial" panose="020B0604020202020204" pitchFamily="34" charset="0"/>
              <a:buChar char="•"/>
            </a:pPr>
            <a:r>
              <a:rPr lang="en-US" sz="1600" dirty="0"/>
              <a:t>Procedure &amp; Timeline</a:t>
            </a:r>
          </a:p>
          <a:p>
            <a:pPr marL="228600" indent="-228600">
              <a:buFont typeface="+mj-lt"/>
              <a:buAutoNum type="arabicPeriod"/>
            </a:pPr>
            <a:r>
              <a:rPr lang="en-US" sz="1600" dirty="0"/>
              <a:t>Each groups’ task is to develop their part of the project plan for this project.</a:t>
            </a:r>
          </a:p>
          <a:p>
            <a:pPr marL="228600" indent="-228600">
              <a:buFont typeface="+mj-lt"/>
              <a:buAutoNum type="arabicPeriod"/>
            </a:pPr>
            <a:r>
              <a:rPr lang="en-US" sz="1600" dirty="0"/>
              <a:t>Chose a spokesperson and recorder</a:t>
            </a:r>
          </a:p>
          <a:p>
            <a:pPr marL="228600" indent="-228600">
              <a:buFont typeface="+mj-lt"/>
              <a:buAutoNum type="arabicPeriod"/>
            </a:pPr>
            <a:r>
              <a:rPr lang="en-US" sz="1600" dirty="0"/>
              <a:t>Begin breakouts; Close breakouts after 6 minutes.</a:t>
            </a:r>
          </a:p>
          <a:p>
            <a:pPr marL="0" indent="0">
              <a:buFont typeface="+mj-lt"/>
              <a:buNone/>
            </a:pPr>
            <a:endParaRPr lang="en-US" sz="1600"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409610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263525"/>
            <a:ext cx="5500688" cy="3094038"/>
          </a:xfrm>
        </p:spPr>
      </p:sp>
      <p:sp>
        <p:nvSpPr>
          <p:cNvPr id="3" name="Notes Placeholder 2"/>
          <p:cNvSpPr>
            <a:spLocks noGrp="1"/>
          </p:cNvSpPr>
          <p:nvPr>
            <p:ph type="body" idx="1"/>
          </p:nvPr>
        </p:nvSpPr>
        <p:spPr>
          <a:xfrm>
            <a:off x="638175" y="3417464"/>
            <a:ext cx="5486400" cy="5510716"/>
          </a:xfrm>
        </p:spPr>
        <p:txBody>
          <a:bodyPr/>
          <a:lstStyle/>
          <a:p>
            <a:pPr marL="228600" indent="-228600">
              <a:buFont typeface="+mj-lt"/>
              <a:buAutoNum type="arabicPeriod"/>
            </a:pPr>
            <a:r>
              <a:rPr lang="en-US" sz="1500" dirty="0"/>
              <a:t>Have each spokesperson report the results of their group discussion.</a:t>
            </a:r>
          </a:p>
          <a:p>
            <a:pPr marL="228600" indent="-228600">
              <a:buFont typeface="+mj-lt"/>
              <a:buAutoNum type="arabicPeriod"/>
            </a:pPr>
            <a:r>
              <a:rPr lang="en-US" sz="1500" dirty="0"/>
              <a:t>Debrief and summarize the session including the following points and any others offered:</a:t>
            </a:r>
          </a:p>
          <a:p>
            <a:pPr marL="628650" lvl="1" indent="-171450">
              <a:buFont typeface="Arial" panose="020B0604020202020204" pitchFamily="34" charset="0"/>
              <a:buChar char="•"/>
            </a:pPr>
            <a:r>
              <a:rPr lang="en-US" sz="1500" dirty="0"/>
              <a:t>There is no one way to do project planning, development and management</a:t>
            </a:r>
          </a:p>
          <a:p>
            <a:pPr marL="628650" lvl="1" indent="-171450">
              <a:buFont typeface="Arial" panose="020B0604020202020204" pitchFamily="34" charset="0"/>
              <a:buChar char="•"/>
            </a:pPr>
            <a:r>
              <a:rPr lang="en-US" sz="1500" dirty="0"/>
              <a:t>Needs are everywhere. Anyone in a club can suggest, promote, and engage in service activities. Rotary has significant published and people resources available to help.</a:t>
            </a:r>
          </a:p>
          <a:p>
            <a:pPr marL="628650" lvl="1" indent="-171450">
              <a:buFont typeface="Arial" panose="020B0604020202020204" pitchFamily="34" charset="0"/>
              <a:buChar char="•"/>
            </a:pPr>
            <a:r>
              <a:rPr lang="en-US" sz="1500" dirty="0"/>
              <a:t>Most service projects are NOT Rotary Foundation related. However, the Areas of focus are still a relevant consideration in project planning.</a:t>
            </a:r>
          </a:p>
          <a:p>
            <a:pPr marL="628650" lvl="1" indent="-171450">
              <a:buFont typeface="Arial" panose="020B0604020202020204" pitchFamily="34" charset="0"/>
              <a:buChar char="•"/>
            </a:pPr>
            <a:r>
              <a:rPr lang="en-US" sz="1500" dirty="0"/>
              <a:t>Rotary, founded upon “Service Above Self”, is, at its core, a “service” organization, and it is important for membership and club identity to engage in meaningful service on a regular basis.</a:t>
            </a:r>
          </a:p>
          <a:p>
            <a:pPr marL="628650" lvl="1" indent="-171450">
              <a:buFont typeface="Arial" panose="020B0604020202020204" pitchFamily="34" charset="0"/>
              <a:buChar char="•"/>
            </a:pPr>
            <a:r>
              <a:rPr lang="en-US" sz="1500" dirty="0"/>
              <a:t>Meaningful service opportunities are the reason why many Rotarians join and stay in Rotary.</a:t>
            </a:r>
          </a:p>
          <a:p>
            <a:pPr marL="228600" indent="-228600">
              <a:buFont typeface="+mj-lt"/>
              <a:buAutoNum type="arabicPeriod"/>
            </a:pPr>
            <a:r>
              <a:rPr lang="en-US" sz="1500" dirty="0"/>
              <a:t>Reflection – open a discussion by asking for any thoughts regarding creative alternatives and/or additions to the planned project.</a:t>
            </a:r>
          </a:p>
          <a:p>
            <a:pPr marL="228600" indent="-228600">
              <a:buFont typeface="+mj-lt"/>
              <a:buAutoNum type="arabicPeriod"/>
            </a:pPr>
            <a:r>
              <a:rPr lang="en-US" sz="1500" dirty="0"/>
              <a:t>In conclusion pose the following question: </a:t>
            </a:r>
          </a:p>
          <a:p>
            <a:pPr marL="457200" lvl="1" indent="0">
              <a:buFont typeface="+mj-lt"/>
              <a:buNone/>
            </a:pPr>
            <a:r>
              <a:rPr lang="en-US" sz="1500" b="1" dirty="0"/>
              <a:t>How can you make it “bigger, better and bolder”?</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352792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3/21/2021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Creating Service Projects</a:t>
            </a:r>
            <a:br>
              <a:rPr lang="en-US" sz="7200" b="1" dirty="0">
                <a:solidFill>
                  <a:schemeClr val="bg1"/>
                </a:solidFill>
              </a:rPr>
            </a:br>
            <a:r>
              <a:rPr lang="en-US" sz="5400" b="1" dirty="0">
                <a:solidFill>
                  <a:schemeClr val="bg1"/>
                </a:solidFill>
              </a:rPr>
              <a:t>RLI - Part 1</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458976" y="749385"/>
            <a:ext cx="2866115" cy="831465"/>
          </a:xfrm>
        </p:spPr>
        <p:txBody>
          <a:bodyPr>
            <a:noAutofit/>
          </a:bodyPr>
          <a:lstStyle/>
          <a:p>
            <a:r>
              <a:rPr lang="en-US" sz="80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2237241480"/>
              </p:ext>
            </p:extLst>
          </p:nvPr>
        </p:nvGraphicFramePr>
        <p:xfrm>
          <a:off x="3682466" y="429846"/>
          <a:ext cx="7789097" cy="606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1F162-9678-4AC3-B73F-F067F843888C}"/>
              </a:ext>
            </a:extLst>
          </p:cNvPr>
          <p:cNvSpPr>
            <a:spLocks noGrp="1"/>
          </p:cNvSpPr>
          <p:nvPr>
            <p:ph type="title"/>
          </p:nvPr>
        </p:nvSpPr>
        <p:spPr>
          <a:xfrm>
            <a:off x="623653" y="780120"/>
            <a:ext cx="10935550" cy="2428506"/>
          </a:xfrm>
        </p:spPr>
        <p:txBody>
          <a:bodyPr vert="horz" lIns="91440" tIns="45720" rIns="91440" bIns="45720" rtlCol="0" anchor="b">
            <a:normAutofit/>
          </a:bodyPr>
          <a:lstStyle/>
          <a:p>
            <a:r>
              <a:rPr lang="en-US" sz="5000" kern="1200" dirty="0">
                <a:solidFill>
                  <a:srgbClr val="FFFFFF"/>
                </a:solidFill>
                <a:latin typeface="+mj-lt"/>
                <a:ea typeface="+mj-ea"/>
                <a:cs typeface="+mj-cs"/>
              </a:rPr>
              <a:t>“The time we take to serve those who need us can be the turning point, not only in their lives but also in our own.”</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6536AF61-7D65-4D38-BEEA-3E7D244EC10C}"/>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r>
              <a:rPr lang="en-US" sz="3200" kern="1200" dirty="0">
                <a:solidFill>
                  <a:srgbClr val="FEFFFF"/>
                </a:solidFill>
                <a:latin typeface="+mn-lt"/>
                <a:ea typeface="+mn-ea"/>
                <a:cs typeface="+mn-cs"/>
              </a:rPr>
              <a:t>RI President 1980-81 Rolf </a:t>
            </a:r>
            <a:r>
              <a:rPr lang="en-US" sz="3200" kern="1200" dirty="0" err="1">
                <a:solidFill>
                  <a:srgbClr val="FEFFFF"/>
                </a:solidFill>
                <a:latin typeface="+mn-lt"/>
                <a:ea typeface="+mn-ea"/>
                <a:cs typeface="+mn-cs"/>
              </a:rPr>
              <a:t>Klarich</a:t>
            </a:r>
            <a:r>
              <a:rPr lang="en-US" sz="3200" kern="1200" dirty="0">
                <a:solidFill>
                  <a:srgbClr val="FEFFFF"/>
                </a:solidFill>
                <a:latin typeface="+mn-lt"/>
                <a:ea typeface="+mn-ea"/>
                <a:cs typeface="+mn-cs"/>
              </a:rPr>
              <a:t> – </a:t>
            </a:r>
            <a:r>
              <a:rPr lang="en-US" sz="3200" i="1" kern="1200" dirty="0">
                <a:solidFill>
                  <a:srgbClr val="FEFFFF"/>
                </a:solidFill>
                <a:latin typeface="+mn-lt"/>
                <a:ea typeface="+mn-ea"/>
                <a:cs typeface="+mn-cs"/>
              </a:rPr>
              <a:t>Take Time to Serve, </a:t>
            </a:r>
            <a:r>
              <a:rPr lang="en-US" sz="3200" kern="1200" dirty="0">
                <a:solidFill>
                  <a:srgbClr val="FEFFFF"/>
                </a:solidFill>
                <a:latin typeface="+mn-lt"/>
                <a:ea typeface="+mn-ea"/>
                <a:cs typeface="+mn-cs"/>
              </a:rPr>
              <a:t>THE ROTARIAN </a:t>
            </a:r>
            <a:r>
              <a:rPr lang="en-US" sz="3200" i="1" kern="1200" dirty="0">
                <a:solidFill>
                  <a:srgbClr val="FEFFFF"/>
                </a:solidFill>
                <a:latin typeface="+mn-lt"/>
                <a:ea typeface="+mn-ea"/>
                <a:cs typeface="+mn-cs"/>
              </a:rPr>
              <a:t>– July 1980</a:t>
            </a:r>
            <a:endParaRPr lang="en-US" sz="3200" kern="1200" dirty="0">
              <a:solidFill>
                <a:srgbClr val="FEFFFF"/>
              </a:solidFill>
              <a:latin typeface="+mn-lt"/>
              <a:ea typeface="+mn-ea"/>
              <a:cs typeface="+mn-cs"/>
            </a:endParaRP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3465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1C4581-0FC6-4D05-B765-607B571CBBAA}"/>
              </a:ext>
            </a:extLst>
          </p:cNvPr>
          <p:cNvSpPr>
            <a:spLocks noGrp="1"/>
          </p:cNvSpPr>
          <p:nvPr>
            <p:ph type="title"/>
          </p:nvPr>
        </p:nvSpPr>
        <p:spPr>
          <a:xfrm>
            <a:off x="634621" y="654593"/>
            <a:ext cx="3992469" cy="5239929"/>
          </a:xfrm>
          <a:solidFill>
            <a:schemeClr val="bg1">
              <a:lumMod val="85000"/>
            </a:schemeClr>
          </a:solidFill>
        </p:spPr>
        <p:txBody>
          <a:bodyPr>
            <a:normAutofit/>
          </a:bodyPr>
          <a:lstStyle/>
          <a:p>
            <a:r>
              <a:rPr lang="en-US" b="1" dirty="0">
                <a:solidFill>
                  <a:srgbClr val="00518E"/>
                </a:solidFill>
              </a:rPr>
              <a:t>When planning a service project, what are the FIRST STEPS?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51A352D-477D-4819-9D3B-92516B9A8479}"/>
              </a:ext>
            </a:extLst>
          </p:cNvPr>
          <p:cNvSpPr>
            <a:spLocks noGrp="1"/>
          </p:cNvSpPr>
          <p:nvPr>
            <p:ph idx="1"/>
          </p:nvPr>
        </p:nvSpPr>
        <p:spPr>
          <a:xfrm>
            <a:off x="5221862" y="1719619"/>
            <a:ext cx="5948831" cy="2680548"/>
          </a:xfrm>
        </p:spPr>
        <p:txBody>
          <a:bodyPr anchor="ctr">
            <a:normAutofit/>
          </a:bodyPr>
          <a:lstStyle/>
          <a:p>
            <a:r>
              <a:rPr lang="en-US" sz="2400" dirty="0">
                <a:solidFill>
                  <a:srgbClr val="FEFFFF"/>
                </a:solidFill>
              </a:rPr>
              <a:t>Announce at a club </a:t>
            </a:r>
            <a:r>
              <a:rPr lang="en-US" sz="2400" b="1" dirty="0">
                <a:solidFill>
                  <a:srgbClr val="FEFFFF"/>
                </a:solidFill>
              </a:rPr>
              <a:t>Meeting</a:t>
            </a:r>
          </a:p>
          <a:p>
            <a:r>
              <a:rPr lang="en-US" sz="2400" dirty="0">
                <a:solidFill>
                  <a:srgbClr val="FEFFFF"/>
                </a:solidFill>
              </a:rPr>
              <a:t>Get buy-in from </a:t>
            </a:r>
            <a:r>
              <a:rPr lang="en-US" sz="2400" b="1" dirty="0">
                <a:solidFill>
                  <a:srgbClr val="FEFFFF"/>
                </a:solidFill>
              </a:rPr>
              <a:t>Partner</a:t>
            </a:r>
            <a:r>
              <a:rPr lang="en-US" sz="2400" dirty="0">
                <a:solidFill>
                  <a:srgbClr val="FEFFFF"/>
                </a:solidFill>
              </a:rPr>
              <a:t> organization</a:t>
            </a:r>
          </a:p>
          <a:p>
            <a:r>
              <a:rPr lang="en-US" sz="2400" dirty="0">
                <a:solidFill>
                  <a:srgbClr val="FEFFFF"/>
                </a:solidFill>
              </a:rPr>
              <a:t>Talk to club </a:t>
            </a:r>
            <a:r>
              <a:rPr lang="en-US" sz="2400" b="1" dirty="0">
                <a:solidFill>
                  <a:srgbClr val="FEFFFF"/>
                </a:solidFill>
              </a:rPr>
              <a:t>President</a:t>
            </a:r>
            <a:r>
              <a:rPr lang="en-US" sz="2400" dirty="0">
                <a:solidFill>
                  <a:srgbClr val="FEFFFF"/>
                </a:solidFill>
              </a:rPr>
              <a:t> and/or </a:t>
            </a:r>
            <a:r>
              <a:rPr lang="en-US" sz="2400" b="1" dirty="0">
                <a:solidFill>
                  <a:srgbClr val="FEFFFF"/>
                </a:solidFill>
              </a:rPr>
              <a:t>BOD</a:t>
            </a:r>
          </a:p>
          <a:p>
            <a:r>
              <a:rPr lang="en-US" sz="2400" b="1" dirty="0">
                <a:solidFill>
                  <a:srgbClr val="FEFFFF"/>
                </a:solidFill>
              </a:rPr>
              <a:t>Plan </a:t>
            </a:r>
            <a:r>
              <a:rPr lang="en-US" sz="2400" dirty="0">
                <a:solidFill>
                  <a:srgbClr val="FEFFFF"/>
                </a:solidFill>
              </a:rPr>
              <a:t>out what service project would entail</a:t>
            </a:r>
          </a:p>
          <a:p>
            <a:r>
              <a:rPr lang="en-US" sz="2400" dirty="0">
                <a:solidFill>
                  <a:srgbClr val="FEFFFF"/>
                </a:solidFill>
              </a:rPr>
              <a:t>Develop </a:t>
            </a:r>
            <a:r>
              <a:rPr lang="en-US" sz="2400" b="1" dirty="0">
                <a:solidFill>
                  <a:srgbClr val="FEFFFF"/>
                </a:solidFill>
              </a:rPr>
              <a:t>Budget</a:t>
            </a:r>
          </a:p>
        </p:txBody>
      </p:sp>
      <p:sp>
        <p:nvSpPr>
          <p:cNvPr id="4" name="TextBox 3">
            <a:extLst>
              <a:ext uri="{FF2B5EF4-FFF2-40B4-BE49-F238E27FC236}">
                <a16:creationId xmlns:a16="http://schemas.microsoft.com/office/drawing/2014/main" id="{E25214A3-5530-49FF-BF57-A60CBDA81151}"/>
              </a:ext>
            </a:extLst>
          </p:cNvPr>
          <p:cNvSpPr txBox="1"/>
          <p:nvPr/>
        </p:nvSpPr>
        <p:spPr>
          <a:xfrm>
            <a:off x="6254294" y="4948059"/>
            <a:ext cx="4515988" cy="1015663"/>
          </a:xfrm>
          <a:prstGeom prst="rect">
            <a:avLst/>
          </a:prstGeom>
          <a:solidFill>
            <a:srgbClr val="FFC000"/>
          </a:solidFill>
        </p:spPr>
        <p:txBody>
          <a:bodyPr wrap="square" rtlCol="0">
            <a:spAutoFit/>
          </a:bodyPr>
          <a:lstStyle/>
          <a:p>
            <a:pPr algn="ctr"/>
            <a:r>
              <a:rPr lang="en-US" sz="6000" dirty="0">
                <a:solidFill>
                  <a:srgbClr val="00518E"/>
                </a:solidFill>
              </a:rPr>
              <a:t>Launch POLL</a:t>
            </a:r>
          </a:p>
        </p:txBody>
      </p:sp>
    </p:spTree>
    <p:extLst>
      <p:ext uri="{BB962C8B-B14F-4D97-AF65-F5344CB8AC3E}">
        <p14:creationId xmlns:p14="http://schemas.microsoft.com/office/powerpoint/2010/main" val="176633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B1F5EC-4208-4695-A34C-5F50A58899A5}"/>
              </a:ext>
            </a:extLst>
          </p:cNvPr>
          <p:cNvSpPr>
            <a:spLocks noGrp="1"/>
          </p:cNvSpPr>
          <p:nvPr>
            <p:ph type="title"/>
          </p:nvPr>
        </p:nvSpPr>
        <p:spPr/>
        <p:txBody>
          <a:bodyPr>
            <a:normAutofit/>
          </a:bodyPr>
          <a:lstStyle/>
          <a:p>
            <a:r>
              <a:rPr lang="en-US" sz="6000" dirty="0">
                <a:solidFill>
                  <a:srgbClr val="00518E"/>
                </a:solidFill>
              </a:rPr>
              <a:t>What have we missed?</a:t>
            </a:r>
          </a:p>
        </p:txBody>
      </p:sp>
      <p:graphicFrame>
        <p:nvGraphicFramePr>
          <p:cNvPr id="5" name="Content Placeholder 2">
            <a:extLst>
              <a:ext uri="{FF2B5EF4-FFF2-40B4-BE49-F238E27FC236}">
                <a16:creationId xmlns:a16="http://schemas.microsoft.com/office/drawing/2014/main" id="{F6797EE6-A98C-4DDD-B48E-75C73CDE4F4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97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93C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C9DFB7-00FA-4923-BB6A-7728DEA8EA2A}"/>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Create a Project – Breakout Groups</a:t>
            </a:r>
          </a:p>
        </p:txBody>
      </p:sp>
      <p:pic>
        <p:nvPicPr>
          <p:cNvPr id="6" name="Picture 5" descr="Text&#10;&#10;Description automatically generated with medium confidence">
            <a:extLst>
              <a:ext uri="{FF2B5EF4-FFF2-40B4-BE49-F238E27FC236}">
                <a16:creationId xmlns:a16="http://schemas.microsoft.com/office/drawing/2014/main" id="{95D0A4BD-A5D6-47BC-9D2C-89199C8CA210}"/>
              </a:ext>
            </a:extLst>
          </p:cNvPr>
          <p:cNvPicPr>
            <a:picLocks noChangeAspect="1"/>
          </p:cNvPicPr>
          <p:nvPr/>
        </p:nvPicPr>
        <p:blipFill rotWithShape="1">
          <a:blip r:embed="rId3">
            <a:extLst>
              <a:ext uri="{28A0092B-C50C-407E-A947-70E740481C1C}">
                <a14:useLocalDpi xmlns:a14="http://schemas.microsoft.com/office/drawing/2010/main" val="0"/>
              </a:ext>
            </a:extLst>
          </a:blip>
          <a:srcRect t="2906" r="1" b="6874"/>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13BCBC-25AF-45F5-B8E0-BB795828B524}"/>
              </a:ext>
            </a:extLst>
          </p:cNvPr>
          <p:cNvSpPr>
            <a:spLocks noGrp="1"/>
          </p:cNvSpPr>
          <p:nvPr>
            <p:ph idx="1"/>
          </p:nvPr>
        </p:nvSpPr>
        <p:spPr>
          <a:xfrm>
            <a:off x="7528840" y="321732"/>
            <a:ext cx="4335613" cy="6214534"/>
          </a:xfrm>
          <a:solidFill>
            <a:schemeClr val="accent2"/>
          </a:solidFill>
        </p:spPr>
        <p:txBody>
          <a:bodyPr anchor="ctr">
            <a:normAutofit/>
          </a:bodyPr>
          <a:lstStyle/>
          <a:p>
            <a:r>
              <a:rPr lang="en-US" sz="3200" b="1" dirty="0">
                <a:solidFill>
                  <a:srgbClr val="FFFFFF"/>
                </a:solidFill>
              </a:rPr>
              <a:t>Brainstorm Project Ideas</a:t>
            </a:r>
          </a:p>
          <a:p>
            <a:pPr marL="0" indent="0">
              <a:buNone/>
            </a:pPr>
            <a:endParaRPr lang="en-US" sz="3200" b="1" dirty="0">
              <a:solidFill>
                <a:srgbClr val="FFFFFF"/>
              </a:solidFill>
            </a:endParaRPr>
          </a:p>
          <a:p>
            <a:r>
              <a:rPr lang="en-US" sz="3200" b="1" dirty="0">
                <a:solidFill>
                  <a:srgbClr val="FFFFFF"/>
                </a:solidFill>
              </a:rPr>
              <a:t>Create Brief Description of Project</a:t>
            </a:r>
          </a:p>
        </p:txBody>
      </p:sp>
    </p:spTree>
    <p:extLst>
      <p:ext uri="{BB962C8B-B14F-4D97-AF65-F5344CB8AC3E}">
        <p14:creationId xmlns:p14="http://schemas.microsoft.com/office/powerpoint/2010/main" val="414889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0F35-91B5-4602-84A9-F8C34CEC5740}"/>
              </a:ext>
            </a:extLst>
          </p:cNvPr>
          <p:cNvSpPr>
            <a:spLocks noGrp="1"/>
          </p:cNvSpPr>
          <p:nvPr>
            <p:ph type="title"/>
          </p:nvPr>
        </p:nvSpPr>
        <p:spPr>
          <a:xfrm>
            <a:off x="321737" y="760562"/>
            <a:ext cx="6762554" cy="2169165"/>
          </a:xfrm>
        </p:spPr>
        <p:txBody>
          <a:bodyPr>
            <a:noAutofit/>
          </a:bodyPr>
          <a:lstStyle/>
          <a:p>
            <a:r>
              <a:rPr lang="en-US" sz="7200" b="1" dirty="0">
                <a:latin typeface="+mn-lt"/>
              </a:rPr>
              <a:t>Choose a Project</a:t>
            </a:r>
          </a:p>
        </p:txBody>
      </p:sp>
      <p:sp>
        <p:nvSpPr>
          <p:cNvPr id="3" name="Content Placeholder 2">
            <a:extLst>
              <a:ext uri="{FF2B5EF4-FFF2-40B4-BE49-F238E27FC236}">
                <a16:creationId xmlns:a16="http://schemas.microsoft.com/office/drawing/2014/main" id="{AEAE9C90-BC4A-4E80-9142-0FE8923BF7CB}"/>
              </a:ext>
            </a:extLst>
          </p:cNvPr>
          <p:cNvSpPr>
            <a:spLocks noGrp="1"/>
          </p:cNvSpPr>
          <p:nvPr>
            <p:ph idx="1"/>
          </p:nvPr>
        </p:nvSpPr>
        <p:spPr>
          <a:xfrm>
            <a:off x="881382" y="3429000"/>
            <a:ext cx="5272888" cy="1503637"/>
          </a:xfrm>
        </p:spPr>
        <p:txBody>
          <a:bodyPr anchor="t">
            <a:normAutofit/>
          </a:bodyPr>
          <a:lstStyle/>
          <a:p>
            <a:r>
              <a:rPr lang="en-US" sz="4800" dirty="0"/>
              <a:t>Group Reports</a:t>
            </a:r>
          </a:p>
          <a:p>
            <a:r>
              <a:rPr lang="en-US" sz="4800" dirty="0"/>
              <a:t>Make Your Choice</a:t>
            </a:r>
          </a:p>
          <a:p>
            <a:endParaRPr lang="en-US" sz="1800" dirty="0"/>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resentation with Org Chart">
            <a:extLst>
              <a:ext uri="{FF2B5EF4-FFF2-40B4-BE49-F238E27FC236}">
                <a16:creationId xmlns:a16="http://schemas.microsoft.com/office/drawing/2014/main" id="{32F7D51D-5C3E-4A03-B274-E06078C09B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20534981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CB44-72E5-432F-B0CF-15988F57507B}"/>
              </a:ext>
            </a:extLst>
          </p:cNvPr>
          <p:cNvSpPr>
            <a:spLocks noGrp="1"/>
          </p:cNvSpPr>
          <p:nvPr>
            <p:ph type="title"/>
          </p:nvPr>
        </p:nvSpPr>
        <p:spPr/>
        <p:txBody>
          <a:bodyPr/>
          <a:lstStyle/>
          <a:p>
            <a:r>
              <a:rPr lang="en-US" dirty="0">
                <a:solidFill>
                  <a:schemeClr val="accent1">
                    <a:lumMod val="20000"/>
                    <a:lumOff val="80000"/>
                  </a:schemeClr>
                </a:solidFill>
              </a:rPr>
              <a:t>Breakouts – Making a Plan</a:t>
            </a:r>
          </a:p>
        </p:txBody>
      </p:sp>
      <p:graphicFrame>
        <p:nvGraphicFramePr>
          <p:cNvPr id="11" name="Content Placeholder 2">
            <a:extLst>
              <a:ext uri="{FF2B5EF4-FFF2-40B4-BE49-F238E27FC236}">
                <a16:creationId xmlns:a16="http://schemas.microsoft.com/office/drawing/2014/main" id="{3A3E5A51-F8CB-4A2F-8654-A50EE21614EB}"/>
              </a:ext>
            </a:extLst>
          </p:cNvPr>
          <p:cNvGraphicFramePr>
            <a:graphicFrameLocks noGrp="1"/>
          </p:cNvGraphicFramePr>
          <p:nvPr>
            <p:ph idx="1"/>
            <p:extLst>
              <p:ext uri="{D42A27DB-BD31-4B8C-83A1-F6EECF244321}">
                <p14:modId xmlns:p14="http://schemas.microsoft.com/office/powerpoint/2010/main" val="30656855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23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910F-AE5A-4596-A094-8EAED7EACB8D}"/>
              </a:ext>
            </a:extLst>
          </p:cNvPr>
          <p:cNvSpPr>
            <a:spLocks noGrp="1"/>
          </p:cNvSpPr>
          <p:nvPr>
            <p:ph type="title"/>
          </p:nvPr>
        </p:nvSpPr>
        <p:spPr>
          <a:xfrm>
            <a:off x="3002252" y="351360"/>
            <a:ext cx="5519861" cy="1325563"/>
          </a:xfrm>
        </p:spPr>
        <p:txBody>
          <a:bodyPr>
            <a:normAutofit/>
          </a:bodyPr>
          <a:lstStyle/>
          <a:p>
            <a:pPr algn="ctr"/>
            <a:r>
              <a:rPr lang="en-US" sz="7200" b="1" dirty="0">
                <a:solidFill>
                  <a:schemeClr val="accent5">
                    <a:lumMod val="20000"/>
                    <a:lumOff val="80000"/>
                  </a:schemeClr>
                </a:solidFill>
                <a:latin typeface="+mn-lt"/>
              </a:rPr>
              <a:t>Summary…</a:t>
            </a:r>
          </a:p>
        </p:txBody>
      </p:sp>
      <p:graphicFrame>
        <p:nvGraphicFramePr>
          <p:cNvPr id="5" name="Content Placeholder 2">
            <a:extLst>
              <a:ext uri="{FF2B5EF4-FFF2-40B4-BE49-F238E27FC236}">
                <a16:creationId xmlns:a16="http://schemas.microsoft.com/office/drawing/2014/main" id="{2713F01E-2297-417E-96E1-AD97A7FF031A}"/>
              </a:ext>
            </a:extLst>
          </p:cNvPr>
          <p:cNvGraphicFramePr>
            <a:graphicFrameLocks noGrp="1"/>
          </p:cNvGraphicFramePr>
          <p:nvPr>
            <p:ph idx="1"/>
            <p:extLst>
              <p:ext uri="{D42A27DB-BD31-4B8C-83A1-F6EECF244321}">
                <p14:modId xmlns:p14="http://schemas.microsoft.com/office/powerpoint/2010/main" val="887151958"/>
              </p:ext>
            </p:extLst>
          </p:nvPr>
        </p:nvGraphicFramePr>
        <p:xfrm>
          <a:off x="392256" y="219508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con&#10;&#10;Description automatically generated">
            <a:extLst>
              <a:ext uri="{FF2B5EF4-FFF2-40B4-BE49-F238E27FC236}">
                <a16:creationId xmlns:a16="http://schemas.microsoft.com/office/drawing/2014/main" id="{64D23F1E-13C2-456D-8CAD-6CBD631F5B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863" y="204579"/>
            <a:ext cx="1834937" cy="1834937"/>
          </a:xfrm>
          <a:prstGeom prst="rect">
            <a:avLst/>
          </a:prstGeom>
        </p:spPr>
      </p:pic>
    </p:spTree>
    <p:extLst>
      <p:ext uri="{BB962C8B-B14F-4D97-AF65-F5344CB8AC3E}">
        <p14:creationId xmlns:p14="http://schemas.microsoft.com/office/powerpoint/2010/main" val="2133279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1048</Words>
  <Application>Microsoft Office PowerPoint</Application>
  <PresentationFormat>Widescreen</PresentationFormat>
  <Paragraphs>110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Creating Service Projects RLI - Part 1</vt:lpstr>
      <vt:lpstr>Goals:</vt:lpstr>
      <vt:lpstr>“The time we take to serve those who need us can be the turning point, not only in their lives but also in our own.”</vt:lpstr>
      <vt:lpstr>When planning a service project, what are the FIRST STEPS?</vt:lpstr>
      <vt:lpstr>What have we missed?</vt:lpstr>
      <vt:lpstr>Create a Project – Breakout Groups</vt:lpstr>
      <vt:lpstr>Choose a Project</vt:lpstr>
      <vt:lpstr>Breakouts – Making a Plan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Service Projects RLI - Part 1</dc:title>
  <dc:creator>marcia scheideman</dc:creator>
  <cp:lastModifiedBy>marcia scheideman</cp:lastModifiedBy>
  <cp:revision>3</cp:revision>
  <dcterms:created xsi:type="dcterms:W3CDTF">2021-01-26T15:16:24Z</dcterms:created>
  <dcterms:modified xsi:type="dcterms:W3CDTF">2021-03-22T00:14:07Z</dcterms:modified>
</cp:coreProperties>
</file>